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9144000" cy="5143500" type="screen16x9"/>
  <p:notesSz cx="6858000" cy="9144000"/>
  <p:embeddedFontLst>
    <p:embeddedFont>
      <p:font typeface="Fira Sans Light" panose="020B0604020202020204" charset="0"/>
      <p:regular r:id="rId26"/>
      <p:bold r:id="rId27"/>
      <p:italic r:id="rId28"/>
      <p:boldItalic r:id="rId29"/>
    </p:embeddedFont>
    <p:embeddedFont>
      <p:font typeface="Fira Sans" panose="020B0604020202020204" charset="0"/>
      <p:regular r:id="rId30"/>
      <p:bold r:id="rId31"/>
      <p:italic r:id="rId32"/>
      <p:boldItalic r:id="rId33"/>
    </p:embeddedFont>
    <p:embeddedFont>
      <p:font typeface="Fira Sans SemiBold" panose="020B0604020202020204" charset="0"/>
      <p:regular r:id="rId34"/>
      <p:bold r:id="rId35"/>
      <p:italic r:id="rId36"/>
      <p:boldItalic r:id="rId37"/>
    </p:embeddedFont>
    <p:embeddedFont>
      <p:font typeface="Calibri" panose="020F0502020204030204" pitchFamily="34" charset="0"/>
      <p:regular r:id="rId38"/>
      <p:bold r:id="rId39"/>
      <p:italic r:id="rId40"/>
      <p:bold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42" roundtripDataSignature="AMtx7mgi+XlOECcGkhHMxhPI/ktRig65z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7248380-17D1-4AB5-9B8B-2750E26E2D8C}">
  <a:tblStyle styleId="{B7248380-17D1-4AB5-9B8B-2750E26E2D8C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42" Type="http://customschemas.google.com/relationships/presentationmetadata" Target="meta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6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2916666666666665E-2"/>
          <c:y val="1.9350892973142751E-3"/>
          <c:w val="0.97708326642525467"/>
          <c:h val="0.918315615525703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pattFill prst="narHorz">
              <a:fgClr>
                <a:schemeClr val="accent1"/>
              </a:fgClr>
              <a:bgClr>
                <a:schemeClr val="accent1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1"/>
              </a:inn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Sheet1!$A$2:$A$5</c:f>
              <c:numCache>
                <c:formatCode>General</c:formatCode>
                <c:ptCount val="4"/>
                <c:pt idx="0">
                  <c:v>2015</c:v>
                </c:pt>
                <c:pt idx="1">
                  <c:v>2020</c:v>
                </c:pt>
                <c:pt idx="2">
                  <c:v>2025</c:v>
                </c:pt>
                <c:pt idx="3">
                  <c:v>2030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25</c:v>
                </c:pt>
                <c:pt idx="1">
                  <c:v>46</c:v>
                </c:pt>
                <c:pt idx="2">
                  <c:v>188</c:v>
                </c:pt>
                <c:pt idx="3">
                  <c:v>350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1F5-44BB-B800-6B0A94172CAC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64"/>
        <c:overlap val="-22"/>
        <c:axId val="1562807824"/>
        <c:axId val="1734111264"/>
      </c:barChart>
      <c:catAx>
        <c:axId val="15628078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4111264"/>
        <c:crosses val="autoZero"/>
        <c:auto val="1"/>
        <c:lblAlgn val="ctr"/>
        <c:lblOffset val="100"/>
        <c:noMultiLvlLbl val="0"/>
      </c:catAx>
      <c:valAx>
        <c:axId val="173411126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628078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22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0" name="Google Shape;5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9" name="Google Shape;139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1" name="Google Shape;161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0" name="Google Shape;170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9" name="Google Shape;189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8" name="Google Shape;198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1" name="Google Shape;211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2" name="Google Shape;222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2" name="Google Shape;232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1" name="Google Shape;241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" name="Google Shape;5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3" name="Google Shape;253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5" name="Google Shape;285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4" name="Google Shape;294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3" name="Google Shape;303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5" name="Google Shape;7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2" name="Google Shape;8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4" name="Google Shape;104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7" name="Google Shape;127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gradFill>
          <a:gsLst>
            <a:gs pos="0">
              <a:schemeClr val="accent1"/>
            </a:gs>
            <a:gs pos="100000">
              <a:schemeClr val="dk1"/>
            </a:gs>
          </a:gsLst>
          <a:lin ang="0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5"/>
          <p:cNvSpPr/>
          <p:nvPr/>
        </p:nvSpPr>
        <p:spPr>
          <a:xfrm>
            <a:off x="4745725" y="0"/>
            <a:ext cx="4406366" cy="5143500"/>
          </a:xfrm>
          <a:custGeom>
            <a:avLst/>
            <a:gdLst/>
            <a:ahLst/>
            <a:cxnLst/>
            <a:rect l="l" t="t" r="r" b="b"/>
            <a:pathLst>
              <a:path w="6228079" h="6858000" extrusionOk="0">
                <a:moveTo>
                  <a:pt x="0" y="0"/>
                </a:moveTo>
                <a:cubicBezTo>
                  <a:pt x="1192022" y="1180275"/>
                  <a:pt x="1930400" y="2817749"/>
                  <a:pt x="1930400" y="4627690"/>
                </a:cubicBezTo>
                <a:cubicBezTo>
                  <a:pt x="1931225" y="5388331"/>
                  <a:pt x="1798574" y="6143219"/>
                  <a:pt x="1538478" y="6858000"/>
                </a:cubicBezTo>
                <a:lnTo>
                  <a:pt x="6228080" y="6858000"/>
                </a:lnTo>
                <a:lnTo>
                  <a:pt x="622808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72000">
                <a:schemeClr val="accent3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25"/>
          <p:cNvSpPr/>
          <p:nvPr/>
        </p:nvSpPr>
        <p:spPr>
          <a:xfrm>
            <a:off x="4907910" y="0"/>
            <a:ext cx="4243868" cy="5143500"/>
          </a:xfrm>
          <a:custGeom>
            <a:avLst/>
            <a:gdLst/>
            <a:ahLst/>
            <a:cxnLst/>
            <a:rect l="l" t="t" r="r" b="b"/>
            <a:pathLst>
              <a:path w="5998400" h="6858000" extrusionOk="0">
                <a:moveTo>
                  <a:pt x="2752407" y="0"/>
                </a:moveTo>
                <a:cubicBezTo>
                  <a:pt x="2856294" y="466997"/>
                  <a:pt x="2908554" y="943991"/>
                  <a:pt x="2908300" y="1422400"/>
                </a:cubicBezTo>
                <a:cubicBezTo>
                  <a:pt x="2908300" y="3686239"/>
                  <a:pt x="1753171" y="5680139"/>
                  <a:pt x="0" y="6847206"/>
                </a:cubicBezTo>
                <a:lnTo>
                  <a:pt x="0" y="6858000"/>
                </a:lnTo>
                <a:lnTo>
                  <a:pt x="5998401" y="6858000"/>
                </a:lnTo>
                <a:lnTo>
                  <a:pt x="5998401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571500" dist="19050" dir="10800000" algn="bl" rotWithShape="0">
              <a:schemeClr val="dk1">
                <a:alpha val="34901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25"/>
          <p:cNvSpPr/>
          <p:nvPr/>
        </p:nvSpPr>
        <p:spPr>
          <a:xfrm>
            <a:off x="6451122" y="0"/>
            <a:ext cx="2697686" cy="3605879"/>
          </a:xfrm>
          <a:custGeom>
            <a:avLst/>
            <a:gdLst/>
            <a:ahLst/>
            <a:cxnLst/>
            <a:rect l="l" t="t" r="r" b="b"/>
            <a:pathLst>
              <a:path w="3812984" h="4807839" extrusionOk="0">
                <a:moveTo>
                  <a:pt x="3812984" y="4807839"/>
                </a:moveTo>
                <a:lnTo>
                  <a:pt x="3812984" y="0"/>
                </a:lnTo>
                <a:lnTo>
                  <a:pt x="0" y="0"/>
                </a:lnTo>
                <a:cubicBezTo>
                  <a:pt x="1961959" y="853313"/>
                  <a:pt x="3421634" y="2644648"/>
                  <a:pt x="3812984" y="4807839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571500" dist="19050" dir="10800000" algn="bl" rotWithShape="0">
              <a:schemeClr val="dk1">
                <a:alpha val="29803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25"/>
          <p:cNvSpPr txBox="1">
            <a:spLocks noGrp="1"/>
          </p:cNvSpPr>
          <p:nvPr>
            <p:ph type="ctrTitle"/>
          </p:nvPr>
        </p:nvSpPr>
        <p:spPr>
          <a:xfrm>
            <a:off x="779100" y="1991825"/>
            <a:ext cx="55776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6"/>
          <p:cNvSpPr/>
          <p:nvPr/>
        </p:nvSpPr>
        <p:spPr>
          <a:xfrm>
            <a:off x="7217006" y="0"/>
            <a:ext cx="1927002" cy="5143500"/>
          </a:xfrm>
          <a:custGeom>
            <a:avLst/>
            <a:gdLst/>
            <a:ahLst/>
            <a:cxnLst/>
            <a:rect l="l" t="t" r="r" b="b"/>
            <a:pathLst>
              <a:path w="2569336" h="6858000" extrusionOk="0">
                <a:moveTo>
                  <a:pt x="1256538" y="0"/>
                </a:moveTo>
                <a:cubicBezTo>
                  <a:pt x="1569466" y="775024"/>
                  <a:pt x="1729804" y="1603165"/>
                  <a:pt x="1728788" y="2438972"/>
                </a:cubicBezTo>
                <a:cubicBezTo>
                  <a:pt x="1728788" y="4144582"/>
                  <a:pt x="1073023" y="5696966"/>
                  <a:pt x="0" y="6858000"/>
                </a:cubicBezTo>
                <a:lnTo>
                  <a:pt x="2569337" y="6858000"/>
                </a:lnTo>
                <a:lnTo>
                  <a:pt x="2569337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72000">
                <a:schemeClr val="accent3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24705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26"/>
          <p:cNvSpPr/>
          <p:nvPr/>
        </p:nvSpPr>
        <p:spPr>
          <a:xfrm>
            <a:off x="7366595" y="0"/>
            <a:ext cx="1777412" cy="5143500"/>
          </a:xfrm>
          <a:custGeom>
            <a:avLst/>
            <a:gdLst/>
            <a:ahLst/>
            <a:cxnLst/>
            <a:rect l="l" t="t" r="r" b="b"/>
            <a:pathLst>
              <a:path w="2369883" h="6858000" extrusionOk="0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34901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26"/>
          <p:cNvSpPr/>
          <p:nvPr/>
        </p:nvSpPr>
        <p:spPr>
          <a:xfrm>
            <a:off x="7765453" y="0"/>
            <a:ext cx="1378552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29803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26"/>
          <p:cNvSpPr txBox="1">
            <a:spLocks noGrp="1"/>
          </p:cNvSpPr>
          <p:nvPr>
            <p:ph type="title"/>
          </p:nvPr>
        </p:nvSpPr>
        <p:spPr>
          <a:xfrm>
            <a:off x="779100" y="836000"/>
            <a:ext cx="6962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6"/>
          <p:cNvSpPr txBox="1">
            <a:spLocks noGrp="1"/>
          </p:cNvSpPr>
          <p:nvPr>
            <p:ph type="body" idx="1"/>
          </p:nvPr>
        </p:nvSpPr>
        <p:spPr>
          <a:xfrm>
            <a:off x="779100" y="1492425"/>
            <a:ext cx="3252900" cy="292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20" name="Google Shape;20;p26"/>
          <p:cNvSpPr txBox="1">
            <a:spLocks noGrp="1"/>
          </p:cNvSpPr>
          <p:nvPr>
            <p:ph type="body" idx="2"/>
          </p:nvPr>
        </p:nvSpPr>
        <p:spPr>
          <a:xfrm>
            <a:off x="4488203" y="1492425"/>
            <a:ext cx="3252900" cy="292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21" name="Google Shape;21;p26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7"/>
          <p:cNvSpPr/>
          <p:nvPr/>
        </p:nvSpPr>
        <p:spPr>
          <a:xfrm>
            <a:off x="7217006" y="0"/>
            <a:ext cx="1927002" cy="5143500"/>
          </a:xfrm>
          <a:custGeom>
            <a:avLst/>
            <a:gdLst/>
            <a:ahLst/>
            <a:cxnLst/>
            <a:rect l="l" t="t" r="r" b="b"/>
            <a:pathLst>
              <a:path w="2569336" h="6858000" extrusionOk="0">
                <a:moveTo>
                  <a:pt x="1256538" y="0"/>
                </a:moveTo>
                <a:cubicBezTo>
                  <a:pt x="1569466" y="775024"/>
                  <a:pt x="1729804" y="1603165"/>
                  <a:pt x="1728788" y="2438972"/>
                </a:cubicBezTo>
                <a:cubicBezTo>
                  <a:pt x="1728788" y="4144582"/>
                  <a:pt x="1073023" y="5696966"/>
                  <a:pt x="0" y="6858000"/>
                </a:cubicBezTo>
                <a:lnTo>
                  <a:pt x="2569337" y="6858000"/>
                </a:lnTo>
                <a:lnTo>
                  <a:pt x="2569337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72000">
                <a:schemeClr val="accent3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24705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4;p27"/>
          <p:cNvSpPr/>
          <p:nvPr/>
        </p:nvSpPr>
        <p:spPr>
          <a:xfrm>
            <a:off x="7366595" y="0"/>
            <a:ext cx="1777412" cy="5143500"/>
          </a:xfrm>
          <a:custGeom>
            <a:avLst/>
            <a:gdLst/>
            <a:ahLst/>
            <a:cxnLst/>
            <a:rect l="l" t="t" r="r" b="b"/>
            <a:pathLst>
              <a:path w="2369883" h="6858000" extrusionOk="0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34901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Google Shape;25;p27"/>
          <p:cNvSpPr/>
          <p:nvPr/>
        </p:nvSpPr>
        <p:spPr>
          <a:xfrm>
            <a:off x="7765453" y="0"/>
            <a:ext cx="1378552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29803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Google Shape;26;p2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" name="Google Shape;27;p27"/>
          <p:cNvSpPr/>
          <p:nvPr/>
        </p:nvSpPr>
        <p:spPr>
          <a:xfrm rot="10800000">
            <a:off x="9" y="3749421"/>
            <a:ext cx="1378553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solidFill>
            <a:srgbClr val="FFFFFF">
              <a:alpha val="20392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gradFill>
          <a:gsLst>
            <a:gs pos="0">
              <a:schemeClr val="accent4"/>
            </a:gs>
            <a:gs pos="100000">
              <a:schemeClr val="accent2"/>
            </a:gs>
          </a:gsLst>
          <a:lin ang="0" scaled="0"/>
        </a:gra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8"/>
          <p:cNvSpPr/>
          <p:nvPr/>
        </p:nvSpPr>
        <p:spPr>
          <a:xfrm>
            <a:off x="4745725" y="0"/>
            <a:ext cx="4406366" cy="5143500"/>
          </a:xfrm>
          <a:custGeom>
            <a:avLst/>
            <a:gdLst/>
            <a:ahLst/>
            <a:cxnLst/>
            <a:rect l="l" t="t" r="r" b="b"/>
            <a:pathLst>
              <a:path w="6228079" h="6858000" extrusionOk="0">
                <a:moveTo>
                  <a:pt x="0" y="0"/>
                </a:moveTo>
                <a:cubicBezTo>
                  <a:pt x="1192022" y="1180275"/>
                  <a:pt x="1930400" y="2817749"/>
                  <a:pt x="1930400" y="4627690"/>
                </a:cubicBezTo>
                <a:cubicBezTo>
                  <a:pt x="1931225" y="5388331"/>
                  <a:pt x="1798574" y="6143219"/>
                  <a:pt x="1538478" y="6858000"/>
                </a:cubicBezTo>
                <a:lnTo>
                  <a:pt x="6228080" y="6858000"/>
                </a:lnTo>
                <a:lnTo>
                  <a:pt x="6228080" y="0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  <a:effectLst>
            <a:outerShdw blurRad="571500" dist="19050" dir="10800000" algn="bl" rotWithShape="0">
              <a:schemeClr val="dk1">
                <a:alpha val="34901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" name="Google Shape;30;p28"/>
          <p:cNvSpPr/>
          <p:nvPr/>
        </p:nvSpPr>
        <p:spPr>
          <a:xfrm>
            <a:off x="4907910" y="0"/>
            <a:ext cx="4243868" cy="5143500"/>
          </a:xfrm>
          <a:custGeom>
            <a:avLst/>
            <a:gdLst/>
            <a:ahLst/>
            <a:cxnLst/>
            <a:rect l="l" t="t" r="r" b="b"/>
            <a:pathLst>
              <a:path w="5998400" h="6858000" extrusionOk="0">
                <a:moveTo>
                  <a:pt x="2752407" y="0"/>
                </a:moveTo>
                <a:cubicBezTo>
                  <a:pt x="2856294" y="466997"/>
                  <a:pt x="2908554" y="943991"/>
                  <a:pt x="2908300" y="1422400"/>
                </a:cubicBezTo>
                <a:cubicBezTo>
                  <a:pt x="2908300" y="3686239"/>
                  <a:pt x="1753171" y="5680139"/>
                  <a:pt x="0" y="6847206"/>
                </a:cubicBezTo>
                <a:lnTo>
                  <a:pt x="0" y="6858000"/>
                </a:lnTo>
                <a:lnTo>
                  <a:pt x="5998401" y="6858000"/>
                </a:lnTo>
                <a:lnTo>
                  <a:pt x="5998401" y="0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571500" dist="19050" dir="10800000" algn="bl" rotWithShape="0">
              <a:schemeClr val="dk1">
                <a:alpha val="29803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" name="Google Shape;31;p28"/>
          <p:cNvSpPr/>
          <p:nvPr/>
        </p:nvSpPr>
        <p:spPr>
          <a:xfrm>
            <a:off x="6451122" y="0"/>
            <a:ext cx="2697686" cy="3605879"/>
          </a:xfrm>
          <a:custGeom>
            <a:avLst/>
            <a:gdLst/>
            <a:ahLst/>
            <a:cxnLst/>
            <a:rect l="l" t="t" r="r" b="b"/>
            <a:pathLst>
              <a:path w="3812984" h="4807839" extrusionOk="0">
                <a:moveTo>
                  <a:pt x="3812984" y="4807839"/>
                </a:moveTo>
                <a:lnTo>
                  <a:pt x="3812984" y="0"/>
                </a:lnTo>
                <a:lnTo>
                  <a:pt x="0" y="0"/>
                </a:lnTo>
                <a:cubicBezTo>
                  <a:pt x="1961959" y="853313"/>
                  <a:pt x="3421634" y="2644648"/>
                  <a:pt x="3812984" y="480783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  <a:effectLst>
            <a:outerShdw blurRad="571500" dist="19050" dir="10800000" algn="bl" rotWithShape="0">
              <a:schemeClr val="dk1">
                <a:alpha val="29803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28"/>
          <p:cNvSpPr txBox="1">
            <a:spLocks noGrp="1"/>
          </p:cNvSpPr>
          <p:nvPr>
            <p:ph type="ctrTitle"/>
          </p:nvPr>
        </p:nvSpPr>
        <p:spPr>
          <a:xfrm>
            <a:off x="779100" y="1984688"/>
            <a:ext cx="5040600" cy="6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28"/>
          <p:cNvSpPr txBox="1">
            <a:spLocks noGrp="1"/>
          </p:cNvSpPr>
          <p:nvPr>
            <p:ph type="subTitle" idx="1"/>
          </p:nvPr>
        </p:nvSpPr>
        <p:spPr>
          <a:xfrm>
            <a:off x="779100" y="2713913"/>
            <a:ext cx="5040600" cy="44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1pPr>
            <a:lvl2pPr lvl="1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olor">
  <p:cSld name="BLANK_1">
    <p:bg>
      <p:bgPr>
        <a:gradFill>
          <a:gsLst>
            <a:gs pos="0">
              <a:schemeClr val="accent2"/>
            </a:gs>
            <a:gs pos="72000">
              <a:schemeClr val="accent3"/>
            </a:gs>
            <a:gs pos="100000">
              <a:schemeClr val="accent3"/>
            </a:gs>
          </a:gsLst>
          <a:lin ang="5400700" scaled="0"/>
        </a:gra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2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6" name="Google Shape;36;p29"/>
          <p:cNvSpPr/>
          <p:nvPr/>
        </p:nvSpPr>
        <p:spPr>
          <a:xfrm>
            <a:off x="7217006" y="0"/>
            <a:ext cx="1927002" cy="5143500"/>
          </a:xfrm>
          <a:custGeom>
            <a:avLst/>
            <a:gdLst/>
            <a:ahLst/>
            <a:cxnLst/>
            <a:rect l="l" t="t" r="r" b="b"/>
            <a:pathLst>
              <a:path w="2569336" h="6858000" extrusionOk="0">
                <a:moveTo>
                  <a:pt x="1256538" y="0"/>
                </a:moveTo>
                <a:cubicBezTo>
                  <a:pt x="1569466" y="775024"/>
                  <a:pt x="1729804" y="1603165"/>
                  <a:pt x="1728788" y="2438972"/>
                </a:cubicBezTo>
                <a:cubicBezTo>
                  <a:pt x="1728788" y="4144582"/>
                  <a:pt x="1073023" y="5696966"/>
                  <a:pt x="0" y="6858000"/>
                </a:cubicBezTo>
                <a:lnTo>
                  <a:pt x="2569337" y="6858000"/>
                </a:lnTo>
                <a:lnTo>
                  <a:pt x="2569337" y="0"/>
                </a:lnTo>
                <a:close/>
              </a:path>
            </a:pathLst>
          </a:custGeom>
          <a:solidFill>
            <a:srgbClr val="FFFFFF">
              <a:alpha val="20392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" name="Google Shape;37;p29"/>
          <p:cNvSpPr/>
          <p:nvPr/>
        </p:nvSpPr>
        <p:spPr>
          <a:xfrm>
            <a:off x="7366595" y="0"/>
            <a:ext cx="1777412" cy="5143500"/>
          </a:xfrm>
          <a:custGeom>
            <a:avLst/>
            <a:gdLst/>
            <a:ahLst/>
            <a:cxnLst/>
            <a:rect l="l" t="t" r="r" b="b"/>
            <a:pathLst>
              <a:path w="2369883" h="6858000" extrusionOk="0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solidFill>
            <a:srgbClr val="FFFFFF">
              <a:alpha val="20392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" name="Google Shape;38;p29"/>
          <p:cNvSpPr/>
          <p:nvPr/>
        </p:nvSpPr>
        <p:spPr>
          <a:xfrm>
            <a:off x="7765453" y="0"/>
            <a:ext cx="1378552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solidFill>
            <a:srgbClr val="FFFFFF">
              <a:alpha val="20392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" name="Google Shape;39;p29"/>
          <p:cNvSpPr/>
          <p:nvPr/>
        </p:nvSpPr>
        <p:spPr>
          <a:xfrm rot="10800000">
            <a:off x="6" y="0"/>
            <a:ext cx="1927002" cy="5143500"/>
          </a:xfrm>
          <a:custGeom>
            <a:avLst/>
            <a:gdLst/>
            <a:ahLst/>
            <a:cxnLst/>
            <a:rect l="l" t="t" r="r" b="b"/>
            <a:pathLst>
              <a:path w="2569336" h="6858000" extrusionOk="0">
                <a:moveTo>
                  <a:pt x="1256538" y="0"/>
                </a:moveTo>
                <a:cubicBezTo>
                  <a:pt x="1569466" y="775024"/>
                  <a:pt x="1729804" y="1603165"/>
                  <a:pt x="1728788" y="2438972"/>
                </a:cubicBezTo>
                <a:cubicBezTo>
                  <a:pt x="1728788" y="4144582"/>
                  <a:pt x="1073023" y="5696966"/>
                  <a:pt x="0" y="6858000"/>
                </a:cubicBezTo>
                <a:lnTo>
                  <a:pt x="2569337" y="6858000"/>
                </a:lnTo>
                <a:lnTo>
                  <a:pt x="2569337" y="0"/>
                </a:lnTo>
                <a:close/>
              </a:path>
            </a:pathLst>
          </a:custGeom>
          <a:solidFill>
            <a:srgbClr val="FFFFFF">
              <a:alpha val="20392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29"/>
          <p:cNvSpPr/>
          <p:nvPr/>
        </p:nvSpPr>
        <p:spPr>
          <a:xfrm rot="10800000">
            <a:off x="7" y="0"/>
            <a:ext cx="1777412" cy="5143500"/>
          </a:xfrm>
          <a:custGeom>
            <a:avLst/>
            <a:gdLst/>
            <a:ahLst/>
            <a:cxnLst/>
            <a:rect l="l" t="t" r="r" b="b"/>
            <a:pathLst>
              <a:path w="2369883" h="6858000" extrusionOk="0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solidFill>
            <a:srgbClr val="FFFFFF">
              <a:alpha val="20392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41;p29"/>
          <p:cNvSpPr/>
          <p:nvPr/>
        </p:nvSpPr>
        <p:spPr>
          <a:xfrm rot="10800000">
            <a:off x="9" y="3749421"/>
            <a:ext cx="1378553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solidFill>
            <a:srgbClr val="FFFFFF">
              <a:alpha val="20392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30"/>
          <p:cNvSpPr/>
          <p:nvPr/>
        </p:nvSpPr>
        <p:spPr>
          <a:xfrm>
            <a:off x="7217006" y="0"/>
            <a:ext cx="1927002" cy="5143500"/>
          </a:xfrm>
          <a:custGeom>
            <a:avLst/>
            <a:gdLst/>
            <a:ahLst/>
            <a:cxnLst/>
            <a:rect l="l" t="t" r="r" b="b"/>
            <a:pathLst>
              <a:path w="2569336" h="6858000" extrusionOk="0">
                <a:moveTo>
                  <a:pt x="1256538" y="0"/>
                </a:moveTo>
                <a:cubicBezTo>
                  <a:pt x="1569466" y="775024"/>
                  <a:pt x="1729804" y="1603165"/>
                  <a:pt x="1728788" y="2438972"/>
                </a:cubicBezTo>
                <a:cubicBezTo>
                  <a:pt x="1728788" y="4144582"/>
                  <a:pt x="1073023" y="5696966"/>
                  <a:pt x="0" y="6858000"/>
                </a:cubicBezTo>
                <a:lnTo>
                  <a:pt x="2569337" y="6858000"/>
                </a:lnTo>
                <a:lnTo>
                  <a:pt x="2569337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72000">
                <a:schemeClr val="accent3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24705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" name="Google Shape;44;p30"/>
          <p:cNvSpPr/>
          <p:nvPr/>
        </p:nvSpPr>
        <p:spPr>
          <a:xfrm>
            <a:off x="7366595" y="0"/>
            <a:ext cx="1777412" cy="5143500"/>
          </a:xfrm>
          <a:custGeom>
            <a:avLst/>
            <a:gdLst/>
            <a:ahLst/>
            <a:cxnLst/>
            <a:rect l="l" t="t" r="r" b="b"/>
            <a:pathLst>
              <a:path w="2369883" h="6858000" extrusionOk="0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34901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30"/>
          <p:cNvSpPr/>
          <p:nvPr/>
        </p:nvSpPr>
        <p:spPr>
          <a:xfrm>
            <a:off x="7765453" y="0"/>
            <a:ext cx="1378552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29803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" name="Google Shape;46;p30"/>
          <p:cNvSpPr txBox="1">
            <a:spLocks noGrp="1"/>
          </p:cNvSpPr>
          <p:nvPr>
            <p:ph type="title"/>
          </p:nvPr>
        </p:nvSpPr>
        <p:spPr>
          <a:xfrm>
            <a:off x="779100" y="836000"/>
            <a:ext cx="6962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3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4"/>
          <p:cNvSpPr txBox="1">
            <a:spLocks noGrp="1"/>
          </p:cNvSpPr>
          <p:nvPr>
            <p:ph type="title"/>
          </p:nvPr>
        </p:nvSpPr>
        <p:spPr>
          <a:xfrm>
            <a:off x="779100" y="836000"/>
            <a:ext cx="6962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9pPr>
          </a:lstStyle>
          <a:p>
            <a:endParaRPr/>
          </a:p>
        </p:txBody>
      </p:sp>
      <p:sp>
        <p:nvSpPr>
          <p:cNvPr id="7" name="Google Shape;7;p24"/>
          <p:cNvSpPr txBox="1">
            <a:spLocks noGrp="1"/>
          </p:cNvSpPr>
          <p:nvPr>
            <p:ph type="body" idx="1"/>
          </p:nvPr>
        </p:nvSpPr>
        <p:spPr>
          <a:xfrm>
            <a:off x="779100" y="1492425"/>
            <a:ext cx="6962100" cy="28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Fira Sans Light"/>
              <a:buChar char="●"/>
              <a:defRPr sz="2400" b="0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Fira Sans Light"/>
              <a:buChar char="○"/>
              <a:defRPr sz="2400" b="0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Fira Sans Light"/>
              <a:buChar char="■"/>
              <a:defRPr sz="2400" b="0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 Light"/>
              <a:buChar char="●"/>
              <a:defRPr sz="2400" b="0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 Light"/>
              <a:buChar char="○"/>
              <a:defRPr sz="2400" b="0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 Light"/>
              <a:buChar char="■"/>
              <a:defRPr sz="2400" b="0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 Light"/>
              <a:buChar char="●"/>
              <a:defRPr sz="2400" b="0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 Light"/>
              <a:buChar char="○"/>
              <a:defRPr sz="2400" b="0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Fira Sans Light"/>
              <a:buChar char="■"/>
              <a:defRPr sz="2400" b="0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9pPr>
          </a:lstStyle>
          <a:p>
            <a:endParaRPr/>
          </a:p>
        </p:txBody>
      </p:sp>
      <p:sp>
        <p:nvSpPr>
          <p:cNvPr id="8" name="Google Shape;8;p24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0.png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"/>
          <p:cNvSpPr txBox="1">
            <a:spLocks noGrp="1"/>
          </p:cNvSpPr>
          <p:nvPr>
            <p:ph type="ctrTitle"/>
          </p:nvPr>
        </p:nvSpPr>
        <p:spPr>
          <a:xfrm>
            <a:off x="779100" y="1991825"/>
            <a:ext cx="55776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-US"/>
              <a:t>E-Commerce website in Django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/>
            </a:gs>
            <a:gs pos="100000">
              <a:schemeClr val="dk1"/>
            </a:gs>
          </a:gsLst>
          <a:lin ang="0" scaled="0"/>
        </a:gradFill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grpSp>
        <p:nvGrpSpPr>
          <p:cNvPr id="142" name="Google Shape;142;p10"/>
          <p:cNvGrpSpPr/>
          <p:nvPr/>
        </p:nvGrpSpPr>
        <p:grpSpPr>
          <a:xfrm>
            <a:off x="3938374" y="1241129"/>
            <a:ext cx="4542205" cy="2661224"/>
            <a:chOff x="1177450" y="241631"/>
            <a:chExt cx="6173152" cy="3616776"/>
          </a:xfrm>
        </p:grpSpPr>
        <p:sp>
          <p:nvSpPr>
            <p:cNvPr id="143" name="Google Shape;143;p10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p10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145;p10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46;p10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7" name="Google Shape;147;p10"/>
          <p:cNvSpPr txBox="1">
            <a:spLocks noGrp="1"/>
          </p:cNvSpPr>
          <p:nvPr>
            <p:ph type="body" idx="4294967295"/>
          </p:nvPr>
        </p:nvSpPr>
        <p:spPr>
          <a:xfrm>
            <a:off x="1480199" y="1833821"/>
            <a:ext cx="2643900" cy="13546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Desktop project</a:t>
            </a:r>
            <a:endParaRPr>
              <a:solidFill>
                <a:schemeClr val="lt1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400"/>
              <a:buNone/>
            </a:pPr>
            <a:r>
              <a:rPr lang="en-US" sz="1800">
                <a:solidFill>
                  <a:schemeClr val="lt1"/>
                </a:solidFill>
              </a:rPr>
              <a:t>In desktop it will be look like this and it is fully responsive</a:t>
            </a:r>
            <a:endParaRPr sz="1800">
              <a:solidFill>
                <a:schemeClr val="lt1"/>
              </a:solidFill>
            </a:endParaRPr>
          </a:p>
        </p:txBody>
      </p:sp>
      <p:pic>
        <p:nvPicPr>
          <p:cNvPr id="148" name="Google Shape;148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445377" y="1399309"/>
            <a:ext cx="3520331" cy="22236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1"/>
          <p:cNvSpPr txBox="1">
            <a:spLocks noGrp="1"/>
          </p:cNvSpPr>
          <p:nvPr>
            <p:ph type="title"/>
          </p:nvPr>
        </p:nvSpPr>
        <p:spPr>
          <a:xfrm>
            <a:off x="779100" y="836000"/>
            <a:ext cx="6962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US"/>
              <a:t>Used Technology</a:t>
            </a:r>
            <a:endParaRPr/>
          </a:p>
        </p:txBody>
      </p:sp>
      <p:sp>
        <p:nvSpPr>
          <p:cNvPr id="154" name="Google Shape;154;p1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pic>
        <p:nvPicPr>
          <p:cNvPr id="155" name="Google Shape;155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80401" y="139045"/>
            <a:ext cx="1381125" cy="44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1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843" y="80719"/>
            <a:ext cx="1409700" cy="561975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11"/>
          <p:cNvSpPr txBox="1"/>
          <p:nvPr/>
        </p:nvSpPr>
        <p:spPr>
          <a:xfrm>
            <a:off x="858982" y="1232300"/>
            <a:ext cx="2302200" cy="35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Python 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Django 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HTML5</a:t>
            </a: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 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CSS 3 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Bootstrap 5 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SQLite</a:t>
            </a: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. 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JavaScript</a:t>
            </a:r>
            <a:endParaRPr/>
          </a:p>
          <a:p>
            <a:pPr marL="342900" marR="0" lvl="0" indent="-190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None/>
            </a:pPr>
            <a:endParaRPr sz="2500" b="1" i="0" u="none" strike="noStrike" cap="none">
              <a:solidFill>
                <a:schemeClr val="dk1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sp>
        <p:nvSpPr>
          <p:cNvPr id="158" name="Google Shape;158;p11"/>
          <p:cNvSpPr txBox="1"/>
          <p:nvPr/>
        </p:nvSpPr>
        <p:spPr>
          <a:xfrm>
            <a:off x="5029199" y="1232299"/>
            <a:ext cx="2712000" cy="31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Font Awesome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Jquery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Ajax 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Github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SQLite</a:t>
            </a: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. 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Font Awesome</a:t>
            </a:r>
            <a:endParaRPr/>
          </a:p>
          <a:p>
            <a:pPr marL="342900" marR="0" lvl="0" indent="-190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None/>
            </a:pPr>
            <a:endParaRPr sz="2500" b="1" i="0" u="none" strike="noStrike" cap="none">
              <a:solidFill>
                <a:schemeClr val="dk1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2"/>
          <p:cNvSpPr txBox="1">
            <a:spLocks noGrp="1"/>
          </p:cNvSpPr>
          <p:nvPr>
            <p:ph type="title"/>
          </p:nvPr>
        </p:nvSpPr>
        <p:spPr>
          <a:xfrm>
            <a:off x="779100" y="836000"/>
            <a:ext cx="6962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US"/>
              <a:t>Module i use to make project</a:t>
            </a:r>
            <a:endParaRPr/>
          </a:p>
        </p:txBody>
      </p:sp>
      <p:sp>
        <p:nvSpPr>
          <p:cNvPr id="164" name="Google Shape;164;p12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pic>
        <p:nvPicPr>
          <p:cNvPr id="165" name="Google Shape;165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80401" y="139045"/>
            <a:ext cx="1381125" cy="44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1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843" y="80719"/>
            <a:ext cx="1409700" cy="561975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12"/>
          <p:cNvSpPr txBox="1"/>
          <p:nvPr/>
        </p:nvSpPr>
        <p:spPr>
          <a:xfrm>
            <a:off x="858982" y="1232299"/>
            <a:ext cx="2729345" cy="2746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Django </a:t>
            </a:r>
            <a:endParaRPr sz="2500" b="1" i="0" u="none" strike="noStrike" cap="none">
              <a:solidFill>
                <a:schemeClr val="dk1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Admin </a:t>
            </a:r>
            <a:endParaRPr sz="2500" b="1" i="0" u="none" strike="noStrike" cap="none">
              <a:solidFill>
                <a:schemeClr val="dk1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User </a:t>
            </a:r>
            <a:endParaRPr sz="2500" b="1" i="0" u="none" strike="noStrike" cap="none">
              <a:solidFill>
                <a:schemeClr val="dk1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Pillow</a:t>
            </a:r>
            <a:endParaRPr sz="2500" b="1" i="0" u="none" strike="noStrike" cap="none">
              <a:solidFill>
                <a:schemeClr val="dk1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SQL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Migrations</a:t>
            </a:r>
            <a:endParaRPr sz="2500" b="1" i="0" u="none" strike="noStrike" cap="none">
              <a:solidFill>
                <a:schemeClr val="dk1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3"/>
          <p:cNvSpPr txBox="1">
            <a:spLocks noGrp="1"/>
          </p:cNvSpPr>
          <p:nvPr>
            <p:ph type="title"/>
          </p:nvPr>
        </p:nvSpPr>
        <p:spPr>
          <a:xfrm>
            <a:off x="1614823" y="273279"/>
            <a:ext cx="6962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3200"/>
              <a:buNone/>
            </a:pPr>
            <a:r>
              <a:rPr lang="en-US"/>
              <a:t>SQL Table relation</a:t>
            </a:r>
            <a:endParaRPr/>
          </a:p>
        </p:txBody>
      </p:sp>
      <p:sp>
        <p:nvSpPr>
          <p:cNvPr id="173" name="Google Shape;173;p13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pic>
        <p:nvPicPr>
          <p:cNvPr id="174" name="Google Shape;174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80401" y="139045"/>
            <a:ext cx="1381125" cy="44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843" y="80719"/>
            <a:ext cx="1409700" cy="56197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76" name="Google Shape;176;p13"/>
          <p:cNvGraphicFramePr/>
          <p:nvPr/>
        </p:nvGraphicFramePr>
        <p:xfrm>
          <a:off x="266185" y="682523"/>
          <a:ext cx="3000000" cy="3000000"/>
        </p:xfrm>
        <a:graphic>
          <a:graphicData uri="http://schemas.openxmlformats.org/drawingml/2006/table">
            <a:tbl>
              <a:tblPr firstRow="1" bandRow="1">
                <a:noFill/>
                <a:tableStyleId>{B7248380-17D1-4AB5-9B8B-2750E26E2D8C}</a:tableStyleId>
              </a:tblPr>
              <a:tblGrid>
                <a:gridCol w="1225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25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8200">
                <a:tc gridSpan="2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Customer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82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User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ForeignKey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82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Name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CharField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82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Locality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CharField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82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City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CharField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82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Zip Code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CharField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82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State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CharField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77" name="Google Shape;177;p13"/>
          <p:cNvGraphicFramePr/>
          <p:nvPr/>
        </p:nvGraphicFramePr>
        <p:xfrm>
          <a:off x="3171265" y="653557"/>
          <a:ext cx="3000000" cy="3000000"/>
        </p:xfrm>
        <a:graphic>
          <a:graphicData uri="http://schemas.openxmlformats.org/drawingml/2006/table">
            <a:tbl>
              <a:tblPr firstRow="1" bandRow="1">
                <a:noFill/>
                <a:tableStyleId>{B7248380-17D1-4AB5-9B8B-2750E26E2D8C}</a:tableStyleId>
              </a:tblPr>
              <a:tblGrid>
                <a:gridCol w="1106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066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02075">
                <a:tc gridSpan="2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User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2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Username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Username type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2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Password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Password type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2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First_name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78" name="Google Shape;178;p13"/>
          <p:cNvGraphicFramePr/>
          <p:nvPr/>
        </p:nvGraphicFramePr>
        <p:xfrm>
          <a:off x="6188242" y="582496"/>
          <a:ext cx="3000000" cy="3000000"/>
        </p:xfrm>
        <a:graphic>
          <a:graphicData uri="http://schemas.openxmlformats.org/drawingml/2006/table">
            <a:tbl>
              <a:tblPr firstRow="1" bandRow="1">
                <a:noFill/>
                <a:tableStyleId>{B7248380-17D1-4AB5-9B8B-2750E26E2D8C}</a:tableStyleId>
              </a:tblPr>
              <a:tblGrid>
                <a:gridCol w="1394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33825">
                <a:tc gridSpan="2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Product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38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Title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CharField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00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Selling_price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FloatField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00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Discounted_price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FloatField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00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Description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TextField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38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Brand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CharField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38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Category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CharField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00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Product_image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ImageField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179" name="Google Shape;179;p13"/>
          <p:cNvGraphicFramePr/>
          <p:nvPr/>
        </p:nvGraphicFramePr>
        <p:xfrm>
          <a:off x="3024987" y="2488589"/>
          <a:ext cx="3000000" cy="3000000"/>
        </p:xfrm>
        <a:graphic>
          <a:graphicData uri="http://schemas.openxmlformats.org/drawingml/2006/table">
            <a:tbl>
              <a:tblPr firstRow="1" bandRow="1">
                <a:noFill/>
                <a:tableStyleId>{B7248380-17D1-4AB5-9B8B-2750E26E2D8C}</a:tableStyleId>
              </a:tblPr>
              <a:tblGrid>
                <a:gridCol w="1276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76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07250">
                <a:tc gridSpan="2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Orderplaced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72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User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ForeignKey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72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Customer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ForeignKey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72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Product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ForeignKey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433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Quantity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PositiveIntegerField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433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Ordered_date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DateTimeField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72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Status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Charfield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80" name="Google Shape;180;p13"/>
          <p:cNvGraphicFramePr/>
          <p:nvPr/>
        </p:nvGraphicFramePr>
        <p:xfrm>
          <a:off x="5980401" y="3511025"/>
          <a:ext cx="3000000" cy="3000000"/>
        </p:xfrm>
        <a:graphic>
          <a:graphicData uri="http://schemas.openxmlformats.org/drawingml/2006/table">
            <a:tbl>
              <a:tblPr firstRow="1" bandRow="1">
                <a:noFill/>
                <a:tableStyleId>{B7248380-17D1-4AB5-9B8B-2750E26E2D8C}</a:tableStyleId>
              </a:tblPr>
              <a:tblGrid>
                <a:gridCol w="1453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53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77800">
                <a:tc gridSpan="2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Cart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User </a:t>
                      </a:r>
                      <a:r>
                        <a:rPr lang="en-US"/>
                        <a:t>ForeignKey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Product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ForeignKey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Quantity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PositiveIntegerField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cxnSp>
        <p:nvCxnSpPr>
          <p:cNvPr id="181" name="Google Shape;181;p13"/>
          <p:cNvCxnSpPr/>
          <p:nvPr/>
        </p:nvCxnSpPr>
        <p:spPr>
          <a:xfrm>
            <a:off x="1676400" y="3399958"/>
            <a:ext cx="1348587" cy="934027"/>
          </a:xfrm>
          <a:prstGeom prst="straightConnector1">
            <a:avLst/>
          </a:prstGeom>
          <a:noFill/>
          <a:ln w="9525" cap="flat" cmpd="sng">
            <a:solidFill>
              <a:srgbClr val="76023D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182" name="Google Shape;182;p13"/>
          <p:cNvCxnSpPr/>
          <p:nvPr/>
        </p:nvCxnSpPr>
        <p:spPr>
          <a:xfrm flipH="1">
            <a:off x="3906982" y="2299477"/>
            <a:ext cx="6927" cy="185500"/>
          </a:xfrm>
          <a:prstGeom prst="straightConnector1">
            <a:avLst/>
          </a:prstGeom>
          <a:noFill/>
          <a:ln w="9525" cap="flat" cmpd="sng">
            <a:solidFill>
              <a:srgbClr val="76023D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183" name="Google Shape;183;p13"/>
          <p:cNvCxnSpPr/>
          <p:nvPr/>
        </p:nvCxnSpPr>
        <p:spPr>
          <a:xfrm>
            <a:off x="4968847" y="2299477"/>
            <a:ext cx="1348826" cy="1211548"/>
          </a:xfrm>
          <a:prstGeom prst="straightConnector1">
            <a:avLst/>
          </a:prstGeom>
          <a:noFill/>
          <a:ln w="9525" cap="flat" cmpd="sng">
            <a:solidFill>
              <a:srgbClr val="76023D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184" name="Google Shape;184;p13"/>
          <p:cNvCxnSpPr/>
          <p:nvPr/>
        </p:nvCxnSpPr>
        <p:spPr>
          <a:xfrm rot="10800000" flipH="1">
            <a:off x="5578545" y="1991209"/>
            <a:ext cx="609600" cy="1008300"/>
          </a:xfrm>
          <a:prstGeom prst="straightConnector1">
            <a:avLst/>
          </a:prstGeom>
          <a:noFill/>
          <a:ln w="9525" cap="flat" cmpd="sng">
            <a:solidFill>
              <a:srgbClr val="76023D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185" name="Google Shape;185;p13"/>
          <p:cNvCxnSpPr/>
          <p:nvPr/>
        </p:nvCxnSpPr>
        <p:spPr>
          <a:xfrm>
            <a:off x="7183582" y="3399958"/>
            <a:ext cx="0" cy="189112"/>
          </a:xfrm>
          <a:prstGeom prst="straightConnector1">
            <a:avLst/>
          </a:prstGeom>
          <a:noFill/>
          <a:ln w="9525" cap="flat" cmpd="sng">
            <a:solidFill>
              <a:srgbClr val="76023D"/>
            </a:solidFill>
            <a:prstDash val="solid"/>
            <a:round/>
            <a:headEnd type="triangle" w="med" len="med"/>
            <a:tailEnd type="triangle" w="med" len="med"/>
          </a:ln>
        </p:spPr>
      </p:cxnSp>
      <p:sp>
        <p:nvSpPr>
          <p:cNvPr id="186" name="Google Shape;186;p13"/>
          <p:cNvSpPr txBox="1"/>
          <p:nvPr/>
        </p:nvSpPr>
        <p:spPr>
          <a:xfrm>
            <a:off x="678180" y="3870960"/>
            <a:ext cx="1776448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All are many to one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relationship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4"/>
          <p:cNvSpPr txBox="1">
            <a:spLocks noGrp="1"/>
          </p:cNvSpPr>
          <p:nvPr>
            <p:ph type="title"/>
          </p:nvPr>
        </p:nvSpPr>
        <p:spPr>
          <a:xfrm>
            <a:off x="786693" y="848243"/>
            <a:ext cx="6962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3200"/>
              <a:buNone/>
            </a:pPr>
            <a:r>
              <a:rPr lang="en-US"/>
              <a:t>Lets shopping by WireCard</a:t>
            </a:r>
            <a:endParaRPr/>
          </a:p>
        </p:txBody>
      </p:sp>
      <p:sp>
        <p:nvSpPr>
          <p:cNvPr id="192" name="Google Shape;192;p14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pic>
        <p:nvPicPr>
          <p:cNvPr id="193" name="Google Shape;193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80401" y="139045"/>
            <a:ext cx="1381125" cy="44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843" y="80719"/>
            <a:ext cx="1409700" cy="56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1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90600" y="1250919"/>
            <a:ext cx="6704542" cy="34989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5"/>
          <p:cNvSpPr txBox="1">
            <a:spLocks noGrp="1"/>
          </p:cNvSpPr>
          <p:nvPr>
            <p:ph type="title"/>
          </p:nvPr>
        </p:nvSpPr>
        <p:spPr>
          <a:xfrm>
            <a:off x="551166" y="781530"/>
            <a:ext cx="6962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3200"/>
              <a:buNone/>
            </a:pPr>
            <a:r>
              <a:rPr lang="en-US"/>
              <a:t>Do Regiraction</a:t>
            </a:r>
            <a:endParaRPr/>
          </a:p>
        </p:txBody>
      </p:sp>
      <p:sp>
        <p:nvSpPr>
          <p:cNvPr id="201" name="Google Shape;201;p1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pic>
        <p:nvPicPr>
          <p:cNvPr id="202" name="Google Shape;202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80401" y="139045"/>
            <a:ext cx="1381125" cy="44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1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843" y="80719"/>
            <a:ext cx="1409700" cy="56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1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92931" y="1244543"/>
            <a:ext cx="4092888" cy="205283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15"/>
          <p:cNvPicPr preferRelativeResize="0"/>
          <p:nvPr/>
        </p:nvPicPr>
        <p:blipFill rotWithShape="1">
          <a:blip r:embed="rId6">
            <a:alphaModFix/>
          </a:blip>
          <a:srcRect b="20866"/>
          <a:stretch/>
        </p:blipFill>
        <p:spPr>
          <a:xfrm>
            <a:off x="4024714" y="1859600"/>
            <a:ext cx="4904922" cy="1930631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15"/>
          <p:cNvSpPr/>
          <p:nvPr/>
        </p:nvSpPr>
        <p:spPr>
          <a:xfrm>
            <a:off x="4938939" y="864808"/>
            <a:ext cx="2952264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Login By </a:t>
            </a:r>
            <a:r>
              <a:rPr lang="en-US" sz="2000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giving</a:t>
            </a:r>
            <a:r>
              <a:rPr lang="en-US" sz="20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 username and password</a:t>
            </a:r>
            <a:endParaRPr sz="2000" b="0" i="0" u="none" strike="noStrike" cap="none">
              <a:solidFill>
                <a:schemeClr val="accent1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  <p:pic>
        <p:nvPicPr>
          <p:cNvPr id="207" name="Google Shape;207;p15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444497" y="3214678"/>
            <a:ext cx="4504420" cy="157069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15"/>
          <p:cNvSpPr/>
          <p:nvPr/>
        </p:nvSpPr>
        <p:spPr>
          <a:xfrm>
            <a:off x="4016017" y="4092119"/>
            <a:ext cx="4798108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If you forgot you password you can rest</a:t>
            </a:r>
            <a:endParaRPr sz="2000" b="0" i="0" u="none" strike="noStrike" cap="none">
              <a:solidFill>
                <a:schemeClr val="accent1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6"/>
          <p:cNvSpPr txBox="1">
            <a:spLocks noGrp="1"/>
          </p:cNvSpPr>
          <p:nvPr>
            <p:ph type="title"/>
          </p:nvPr>
        </p:nvSpPr>
        <p:spPr>
          <a:xfrm>
            <a:off x="786693" y="848243"/>
            <a:ext cx="6962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3200"/>
              <a:buNone/>
            </a:pPr>
            <a:r>
              <a:rPr lang="en-US"/>
              <a:t>Product Details</a:t>
            </a:r>
            <a:endParaRPr/>
          </a:p>
        </p:txBody>
      </p:sp>
      <p:sp>
        <p:nvSpPr>
          <p:cNvPr id="214" name="Google Shape;214;p16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  <p:pic>
        <p:nvPicPr>
          <p:cNvPr id="215" name="Google Shape;215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80401" y="139045"/>
            <a:ext cx="1381125" cy="44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843" y="80719"/>
            <a:ext cx="1409700" cy="56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1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85278" y="1244543"/>
            <a:ext cx="3223782" cy="16076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16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131618" y="1414320"/>
            <a:ext cx="4581958" cy="259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16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786693" y="2933751"/>
            <a:ext cx="3410725" cy="181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7"/>
          <p:cNvSpPr txBox="1">
            <a:spLocks noGrp="1"/>
          </p:cNvSpPr>
          <p:nvPr>
            <p:ph type="title"/>
          </p:nvPr>
        </p:nvSpPr>
        <p:spPr>
          <a:xfrm>
            <a:off x="786693" y="848243"/>
            <a:ext cx="6962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3200"/>
              <a:buNone/>
            </a:pPr>
            <a:r>
              <a:rPr lang="en-US"/>
              <a:t>Buy and Click on Place order</a:t>
            </a:r>
            <a:endParaRPr/>
          </a:p>
        </p:txBody>
      </p:sp>
      <p:sp>
        <p:nvSpPr>
          <p:cNvPr id="225" name="Google Shape;225;p1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  <p:pic>
        <p:nvPicPr>
          <p:cNvPr id="226" name="Google Shape;226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80401" y="139045"/>
            <a:ext cx="1381125" cy="44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843" y="80719"/>
            <a:ext cx="1409700" cy="56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1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52807" y="1371601"/>
            <a:ext cx="4105163" cy="182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17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407045" y="2898837"/>
            <a:ext cx="4497885" cy="16731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>
            <a:spLocks noGrp="1"/>
          </p:cNvSpPr>
          <p:nvPr>
            <p:ph type="title"/>
          </p:nvPr>
        </p:nvSpPr>
        <p:spPr>
          <a:xfrm>
            <a:off x="786693" y="1270807"/>
            <a:ext cx="6962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3200"/>
              <a:buNone/>
            </a:pPr>
            <a:r>
              <a:rPr lang="en-US"/>
              <a:t>When you click on continue your order will placed</a:t>
            </a:r>
            <a:endParaRPr/>
          </a:p>
        </p:txBody>
      </p:sp>
      <p:sp>
        <p:nvSpPr>
          <p:cNvPr id="235" name="Google Shape;235;p1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  <p:pic>
        <p:nvPicPr>
          <p:cNvPr id="236" name="Google Shape;236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80401" y="139045"/>
            <a:ext cx="1381125" cy="44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843" y="80719"/>
            <a:ext cx="1409700" cy="56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1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207172" y="2017281"/>
            <a:ext cx="6154354" cy="20559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9"/>
          <p:cNvSpPr txBox="1">
            <a:spLocks noGrp="1"/>
          </p:cNvSpPr>
          <p:nvPr>
            <p:ph type="title"/>
          </p:nvPr>
        </p:nvSpPr>
        <p:spPr>
          <a:xfrm>
            <a:off x="786693" y="848243"/>
            <a:ext cx="6962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3200"/>
              <a:buNone/>
            </a:pPr>
            <a:r>
              <a:rPr lang="en-US"/>
              <a:t>In admin panel you product shown</a:t>
            </a:r>
            <a:endParaRPr/>
          </a:p>
        </p:txBody>
      </p:sp>
      <p:sp>
        <p:nvSpPr>
          <p:cNvPr id="244" name="Google Shape;244;p1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  <p:pic>
        <p:nvPicPr>
          <p:cNvPr id="245" name="Google Shape;245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80401" y="139045"/>
            <a:ext cx="1381125" cy="44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843" y="80719"/>
            <a:ext cx="1409700" cy="56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1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27043" y="1115002"/>
            <a:ext cx="4204523" cy="15519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19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82263" y="2666999"/>
            <a:ext cx="6094802" cy="2324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19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5372100" y="1713054"/>
            <a:ext cx="3451540" cy="2714166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19"/>
          <p:cNvSpPr/>
          <p:nvPr/>
        </p:nvSpPr>
        <p:spPr>
          <a:xfrm>
            <a:off x="5265420" y="1324910"/>
            <a:ext cx="3434923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In this you can change the status</a:t>
            </a:r>
            <a:endParaRPr sz="1600" b="0" i="0" u="none" strike="noStrike" cap="none">
              <a:solidFill>
                <a:schemeClr val="accent1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19780" y="183401"/>
            <a:ext cx="1382486" cy="448975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2"/>
          <p:cNvSpPr txBox="1">
            <a:spLocks noGrp="1"/>
          </p:cNvSpPr>
          <p:nvPr>
            <p:ph type="title"/>
          </p:nvPr>
        </p:nvSpPr>
        <p:spPr>
          <a:xfrm>
            <a:off x="779100" y="836000"/>
            <a:ext cx="6962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US"/>
              <a:t>Introduction</a:t>
            </a:r>
            <a:endParaRPr/>
          </a:p>
        </p:txBody>
      </p:sp>
      <p:pic>
        <p:nvPicPr>
          <p:cNvPr id="59" name="Google Shape;59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18134" y="1297260"/>
            <a:ext cx="6488923" cy="3452591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2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pic>
        <p:nvPicPr>
          <p:cNvPr id="61" name="Google Shape;61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1868" y="69272"/>
            <a:ext cx="1414463" cy="5631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0"/>
          <p:cNvSpPr txBox="1">
            <a:spLocks noGrp="1"/>
          </p:cNvSpPr>
          <p:nvPr>
            <p:ph type="title"/>
          </p:nvPr>
        </p:nvSpPr>
        <p:spPr>
          <a:xfrm>
            <a:off x="779100" y="836000"/>
            <a:ext cx="6962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US"/>
              <a:t>Roadmap to make my project</a:t>
            </a:r>
            <a:endParaRPr/>
          </a:p>
        </p:txBody>
      </p:sp>
      <p:sp>
        <p:nvSpPr>
          <p:cNvPr id="256" name="Google Shape;256;p2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  <p:sp>
        <p:nvSpPr>
          <p:cNvPr id="257" name="Google Shape;257;p20"/>
          <p:cNvSpPr/>
          <p:nvPr/>
        </p:nvSpPr>
        <p:spPr>
          <a:xfrm>
            <a:off x="0" y="25996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p20"/>
          <p:cNvSpPr/>
          <p:nvPr/>
        </p:nvSpPr>
        <p:spPr>
          <a:xfrm>
            <a:off x="0" y="25996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59" name="Google Shape;259;p20"/>
          <p:cNvGrpSpPr/>
          <p:nvPr/>
        </p:nvGrpSpPr>
        <p:grpSpPr>
          <a:xfrm>
            <a:off x="1786339" y="1932001"/>
            <a:ext cx="473400" cy="473400"/>
            <a:chOff x="1786339" y="1703401"/>
            <a:chExt cx="473400" cy="473400"/>
          </a:xfrm>
        </p:grpSpPr>
        <p:sp>
          <p:nvSpPr>
            <p:cNvPr id="260" name="Google Shape;260;p20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61" name="Google Shape;261;p20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"/>
                <a:buFont typeface="Arial"/>
                <a:buNone/>
              </a:pPr>
              <a:r>
                <a:rPr lang="en-US" sz="600" b="0" i="0" u="none" strike="noStrike" cap="none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1</a:t>
              </a:r>
              <a:endParaRPr sz="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62" name="Google Shape;262;p20"/>
          <p:cNvGrpSpPr/>
          <p:nvPr/>
        </p:nvGrpSpPr>
        <p:grpSpPr>
          <a:xfrm>
            <a:off x="3814414" y="1932001"/>
            <a:ext cx="473400" cy="473400"/>
            <a:chOff x="3814414" y="1703401"/>
            <a:chExt cx="473400" cy="473400"/>
          </a:xfrm>
        </p:grpSpPr>
        <p:sp>
          <p:nvSpPr>
            <p:cNvPr id="263" name="Google Shape;263;p20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64" name="Google Shape;264;p20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"/>
                <a:buFont typeface="Arial"/>
                <a:buNone/>
              </a:pPr>
              <a:r>
                <a:rPr lang="en-US" sz="600" b="0" i="0" u="none" strike="noStrike" cap="none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3</a:t>
              </a:r>
              <a:endParaRPr sz="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65" name="Google Shape;265;p20"/>
          <p:cNvGrpSpPr/>
          <p:nvPr/>
        </p:nvGrpSpPr>
        <p:grpSpPr>
          <a:xfrm>
            <a:off x="5842489" y="1932001"/>
            <a:ext cx="473400" cy="473400"/>
            <a:chOff x="5842489" y="1703401"/>
            <a:chExt cx="473400" cy="473400"/>
          </a:xfrm>
        </p:grpSpPr>
        <p:sp>
          <p:nvSpPr>
            <p:cNvPr id="266" name="Google Shape;266;p20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67" name="Google Shape;267;p20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"/>
                <a:buFont typeface="Arial"/>
                <a:buNone/>
              </a:pPr>
              <a:r>
                <a:rPr lang="en-US" sz="600" b="0" i="0" u="none" strike="noStrike" cap="none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5</a:t>
              </a:r>
              <a:endParaRPr sz="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68" name="Google Shape;268;p20"/>
          <p:cNvGrpSpPr/>
          <p:nvPr/>
        </p:nvGrpSpPr>
        <p:grpSpPr>
          <a:xfrm>
            <a:off x="6880814" y="3804900"/>
            <a:ext cx="473400" cy="473400"/>
            <a:chOff x="6880814" y="3576300"/>
            <a:chExt cx="473400" cy="473400"/>
          </a:xfrm>
        </p:grpSpPr>
        <p:sp>
          <p:nvSpPr>
            <p:cNvPr id="269" name="Google Shape;269;p20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70" name="Google Shape;270;p20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"/>
                <a:buFont typeface="Arial"/>
                <a:buNone/>
              </a:pPr>
              <a:r>
                <a:rPr lang="en-US" sz="600" b="0" i="0" u="none" strike="noStrike" cap="none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6</a:t>
              </a:r>
              <a:endParaRPr sz="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71" name="Google Shape;271;p20"/>
          <p:cNvGrpSpPr/>
          <p:nvPr/>
        </p:nvGrpSpPr>
        <p:grpSpPr>
          <a:xfrm>
            <a:off x="4852739" y="3804900"/>
            <a:ext cx="473400" cy="473400"/>
            <a:chOff x="4852739" y="3576300"/>
            <a:chExt cx="473400" cy="473400"/>
          </a:xfrm>
        </p:grpSpPr>
        <p:sp>
          <p:nvSpPr>
            <p:cNvPr id="272" name="Google Shape;272;p20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73" name="Google Shape;273;p20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"/>
                <a:buFont typeface="Arial"/>
                <a:buNone/>
              </a:pPr>
              <a:r>
                <a:rPr lang="en-US" sz="600" b="0" i="0" u="none" strike="noStrike" cap="none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4</a:t>
              </a:r>
              <a:endParaRPr sz="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74" name="Google Shape;274;p20"/>
          <p:cNvGrpSpPr/>
          <p:nvPr/>
        </p:nvGrpSpPr>
        <p:grpSpPr>
          <a:xfrm>
            <a:off x="2824664" y="3804900"/>
            <a:ext cx="473400" cy="473400"/>
            <a:chOff x="2824664" y="3576300"/>
            <a:chExt cx="473400" cy="473400"/>
          </a:xfrm>
        </p:grpSpPr>
        <p:sp>
          <p:nvSpPr>
            <p:cNvPr id="275" name="Google Shape;275;p20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76" name="Google Shape;276;p20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"/>
                <a:buFont typeface="Arial"/>
                <a:buNone/>
              </a:pPr>
              <a:r>
                <a:rPr lang="en-US" sz="600" b="0" i="0" u="none" strike="noStrike" cap="none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2</a:t>
              </a:r>
              <a:endParaRPr sz="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sp>
        <p:nvSpPr>
          <p:cNvPr id="277" name="Google Shape;277;p20"/>
          <p:cNvSpPr txBox="1"/>
          <p:nvPr/>
        </p:nvSpPr>
        <p:spPr>
          <a:xfrm>
            <a:off x="1379850" y="13847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Product </a:t>
            </a:r>
            <a:r>
              <a:rPr lang="en-US" sz="16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Requirement</a:t>
            </a:r>
            <a:endParaRPr sz="1600" b="0" i="0" u="none" strike="noStrike" cap="none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78" name="Google Shape;278;p20"/>
          <p:cNvSpPr txBox="1"/>
          <p:nvPr/>
        </p:nvSpPr>
        <p:spPr>
          <a:xfrm>
            <a:off x="3377205" y="13847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Make SQL </a:t>
            </a:r>
            <a:r>
              <a:rPr lang="en-US" sz="16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Relation</a:t>
            </a:r>
            <a:r>
              <a:rPr lang="en-US"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endParaRPr sz="1600" b="0" i="0" u="none" strike="noStrike" cap="none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79" name="Google Shape;279;p20"/>
          <p:cNvSpPr txBox="1"/>
          <p:nvPr/>
        </p:nvSpPr>
        <p:spPr>
          <a:xfrm>
            <a:off x="5436010" y="13847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Write your code</a:t>
            </a:r>
            <a:endParaRPr sz="1600" b="0" i="0" u="none" strike="noStrike" cap="none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80" name="Google Shape;280;p20"/>
          <p:cNvSpPr txBox="1"/>
          <p:nvPr/>
        </p:nvSpPr>
        <p:spPr>
          <a:xfrm>
            <a:off x="2418175" y="42922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Design</a:t>
            </a:r>
            <a:r>
              <a:rPr lang="en-US"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your website</a:t>
            </a:r>
            <a:endParaRPr sz="1600" b="0" i="0" u="none" strike="noStrike" cap="none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81" name="Google Shape;281;p20"/>
          <p:cNvSpPr txBox="1"/>
          <p:nvPr/>
        </p:nvSpPr>
        <p:spPr>
          <a:xfrm>
            <a:off x="4446255" y="42922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Choose you </a:t>
            </a:r>
            <a:r>
              <a:rPr lang="en-US"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language</a:t>
            </a:r>
            <a:r>
              <a:rPr lang="en-US"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to code</a:t>
            </a:r>
            <a:endParaRPr sz="1400" b="0" i="0" u="none" strike="noStrike" cap="none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82" name="Google Shape;282;p20"/>
          <p:cNvSpPr txBox="1"/>
          <p:nvPr/>
        </p:nvSpPr>
        <p:spPr>
          <a:xfrm>
            <a:off x="6474335" y="4267601"/>
            <a:ext cx="1387644" cy="710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And finally go to deploy on github</a:t>
            </a:r>
            <a:endParaRPr sz="1600" b="0" i="0" u="none" strike="noStrike" cap="none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1"/>
          <p:cNvSpPr/>
          <p:nvPr/>
        </p:nvSpPr>
        <p:spPr>
          <a:xfrm>
            <a:off x="7765453" y="0"/>
            <a:ext cx="1378552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29803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21"/>
          <p:cNvSpPr txBox="1">
            <a:spLocks noGrp="1"/>
          </p:cNvSpPr>
          <p:nvPr>
            <p:ph type="ctrTitle" idx="4294967295"/>
          </p:nvPr>
        </p:nvSpPr>
        <p:spPr>
          <a:xfrm>
            <a:off x="557427" y="234278"/>
            <a:ext cx="69171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Clr>
                <a:schemeClr val="accent1"/>
              </a:buClr>
              <a:buSzPts val="3200"/>
              <a:buFont typeface="Fira Sans SemiBold"/>
              <a:buNone/>
            </a:pPr>
            <a:r>
              <a:rPr lang="en-US" sz="54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Future of Project</a:t>
            </a:r>
            <a:endParaRPr/>
          </a:p>
        </p:txBody>
      </p:sp>
      <p:sp>
        <p:nvSpPr>
          <p:cNvPr id="289" name="Google Shape;289;p2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  <p:sp>
        <p:nvSpPr>
          <p:cNvPr id="290" name="Google Shape;290;p21"/>
          <p:cNvSpPr/>
          <p:nvPr/>
        </p:nvSpPr>
        <p:spPr>
          <a:xfrm>
            <a:off x="7366595" y="0"/>
            <a:ext cx="1777412" cy="5143500"/>
          </a:xfrm>
          <a:custGeom>
            <a:avLst/>
            <a:gdLst/>
            <a:ahLst/>
            <a:cxnLst/>
            <a:rect l="l" t="t" r="r" b="b"/>
            <a:pathLst>
              <a:path w="2369883" h="6858000" extrusionOk="0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34901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291" name="Google Shape;291;p21"/>
          <p:cNvGraphicFramePr/>
          <p:nvPr/>
        </p:nvGraphicFramePr>
        <p:xfrm>
          <a:off x="796636" y="1395774"/>
          <a:ext cx="6569959" cy="32096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2"/>
          <p:cNvSpPr/>
          <p:nvPr/>
        </p:nvSpPr>
        <p:spPr>
          <a:xfrm>
            <a:off x="7765453" y="0"/>
            <a:ext cx="1378552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29803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7" name="Google Shape;297;p22"/>
          <p:cNvSpPr txBox="1">
            <a:spLocks noGrp="1"/>
          </p:cNvSpPr>
          <p:nvPr>
            <p:ph type="ctrTitle" idx="4294967295"/>
          </p:nvPr>
        </p:nvSpPr>
        <p:spPr>
          <a:xfrm>
            <a:off x="557427" y="234278"/>
            <a:ext cx="69171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Clr>
                <a:schemeClr val="accent1"/>
              </a:buClr>
              <a:buSzPts val="3200"/>
              <a:buFont typeface="Fira Sans SemiBold"/>
              <a:buNone/>
            </a:pPr>
            <a:r>
              <a:rPr lang="en-US" sz="54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Conclusion</a:t>
            </a:r>
            <a:endParaRPr/>
          </a:p>
        </p:txBody>
      </p:sp>
      <p:sp>
        <p:nvSpPr>
          <p:cNvPr id="298" name="Google Shape;298;p22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  <p:sp>
        <p:nvSpPr>
          <p:cNvPr id="299" name="Google Shape;299;p22"/>
          <p:cNvSpPr/>
          <p:nvPr/>
        </p:nvSpPr>
        <p:spPr>
          <a:xfrm>
            <a:off x="7366595" y="0"/>
            <a:ext cx="1777412" cy="5143500"/>
          </a:xfrm>
          <a:custGeom>
            <a:avLst/>
            <a:gdLst/>
            <a:ahLst/>
            <a:cxnLst/>
            <a:rect l="l" t="t" r="r" b="b"/>
            <a:pathLst>
              <a:path w="2369883" h="6858000" extrusionOk="0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34901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0" name="Google Shape;300;p22"/>
          <p:cNvSpPr txBox="1"/>
          <p:nvPr/>
        </p:nvSpPr>
        <p:spPr>
          <a:xfrm>
            <a:off x="685800" y="1394078"/>
            <a:ext cx="7943100" cy="30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I use python django framework to make this project. </a:t>
            </a:r>
            <a:endParaRPr dirty="0"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Front-end i use Bootstrap. </a:t>
            </a:r>
            <a:endParaRPr dirty="0"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This project is </a:t>
            </a:r>
            <a:r>
              <a:rPr lang="en-US" sz="2400" b="1" dirty="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responsive</a:t>
            </a:r>
            <a:r>
              <a:rPr lang="en-US" sz="2400" b="1" i="0" u="none" strike="noStrike" cap="none" dirty="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. </a:t>
            </a:r>
            <a:endParaRPr dirty="0"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In SQL </a:t>
            </a:r>
            <a:r>
              <a:rPr lang="en-US" sz="2400" b="1" dirty="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design</a:t>
            </a:r>
            <a:r>
              <a:rPr lang="en-US" sz="2400" b="1" i="0" u="none" strike="noStrike" cap="none" dirty="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 i use many to one </a:t>
            </a:r>
            <a:r>
              <a:rPr lang="en-US" sz="2400" b="1" dirty="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relationship</a:t>
            </a:r>
            <a:r>
              <a:rPr lang="en-US" sz="2400" b="1" i="0" u="none" strike="noStrike" cap="none" dirty="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. </a:t>
            </a:r>
            <a:endParaRPr dirty="0"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There are </a:t>
            </a:r>
            <a:r>
              <a:rPr lang="en-US" sz="2400" b="1" dirty="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double</a:t>
            </a:r>
            <a:r>
              <a:rPr lang="en-US" sz="2400" b="1" i="0" u="none" strike="noStrike" cap="none" dirty="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 scope </a:t>
            </a:r>
            <a:r>
              <a:rPr lang="en-US" sz="2400" b="1" dirty="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compared</a:t>
            </a:r>
            <a:r>
              <a:rPr lang="en-US" sz="2400" b="1" i="0" u="none" strike="noStrike" cap="none" dirty="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 with present. </a:t>
            </a:r>
            <a:endParaRPr dirty="0"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By this product you can buy and sell </a:t>
            </a:r>
            <a:r>
              <a:rPr lang="en-US" sz="2400" b="1" dirty="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your</a:t>
            </a:r>
            <a:r>
              <a:rPr lang="en-US" sz="2400" b="1" i="0" u="none" strike="noStrike" cap="none" dirty="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 product. </a:t>
            </a:r>
            <a:endParaRPr dirty="0"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You can Automate your business. </a:t>
            </a:r>
            <a:endParaRPr sz="2400" b="1" i="0" u="none" strike="noStrike" cap="none" dirty="0">
              <a:solidFill>
                <a:schemeClr val="dk1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900055" y="4466411"/>
            <a:ext cx="36760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rgbClr val="FF0000"/>
                </a:solidFill>
              </a:rPr>
              <a:t>https://github.com/techstarMahesh/WireCart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3"/>
          <p:cNvSpPr/>
          <p:nvPr/>
        </p:nvSpPr>
        <p:spPr>
          <a:xfrm>
            <a:off x="7366595" y="0"/>
            <a:ext cx="1777412" cy="5143500"/>
          </a:xfrm>
          <a:custGeom>
            <a:avLst/>
            <a:gdLst/>
            <a:ahLst/>
            <a:cxnLst/>
            <a:rect l="l" t="t" r="r" b="b"/>
            <a:pathLst>
              <a:path w="2369883" h="6858000" extrusionOk="0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34901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6" name="Google Shape;306;p23"/>
          <p:cNvSpPr/>
          <p:nvPr/>
        </p:nvSpPr>
        <p:spPr>
          <a:xfrm>
            <a:off x="7765453" y="0"/>
            <a:ext cx="1378552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29803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7" name="Google Shape;307;p23"/>
          <p:cNvSpPr txBox="1">
            <a:spLocks noGrp="1"/>
          </p:cNvSpPr>
          <p:nvPr>
            <p:ph type="ctrTitle" idx="4294967295"/>
          </p:nvPr>
        </p:nvSpPr>
        <p:spPr>
          <a:xfrm>
            <a:off x="1364004" y="764078"/>
            <a:ext cx="5186668" cy="2695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</a:pPr>
            <a:r>
              <a:rPr lang="en-US" sz="8000" b="0" i="0" u="none" strike="noStrike" cap="none">
                <a:solidFill>
                  <a:schemeClr val="accent5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Thank you everyone</a:t>
            </a:r>
            <a:endParaRPr sz="8000" b="0" i="0" u="none" strike="noStrike" cap="none">
              <a:solidFill>
                <a:schemeClr val="accent5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  <p:sp>
        <p:nvSpPr>
          <p:cNvPr id="308" name="Google Shape;308;p23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  <p:sp>
        <p:nvSpPr>
          <p:cNvPr id="309" name="Google Shape;309;p23"/>
          <p:cNvSpPr txBox="1">
            <a:spLocks noGrp="1"/>
          </p:cNvSpPr>
          <p:nvPr>
            <p:ph type="body" idx="4294967295"/>
          </p:nvPr>
        </p:nvSpPr>
        <p:spPr>
          <a:xfrm>
            <a:off x="1364004" y="3545378"/>
            <a:ext cx="3573756" cy="4980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sz="3200" b="1"/>
              <a:t>Any questions?</a:t>
            </a:r>
            <a:endParaRPr sz="32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"/>
          <p:cNvSpPr/>
          <p:nvPr/>
        </p:nvSpPr>
        <p:spPr>
          <a:xfrm>
            <a:off x="7765453" y="0"/>
            <a:ext cx="1378552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29803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3"/>
          <p:cNvSpPr txBox="1">
            <a:spLocks noGrp="1"/>
          </p:cNvSpPr>
          <p:nvPr>
            <p:ph type="ctrTitle" idx="4294967295"/>
          </p:nvPr>
        </p:nvSpPr>
        <p:spPr>
          <a:xfrm>
            <a:off x="1115197" y="632376"/>
            <a:ext cx="5825891" cy="16810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</a:pPr>
            <a:r>
              <a:rPr lang="en-US" sz="9600" b="0" i="0" u="none" strike="noStrike" cap="none">
                <a:solidFill>
                  <a:schemeClr val="accent3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Hello!</a:t>
            </a:r>
            <a:endParaRPr sz="9600" b="0" i="0" u="none" strike="noStrike" cap="none">
              <a:solidFill>
                <a:schemeClr val="accent3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  <p:sp>
        <p:nvSpPr>
          <p:cNvPr id="68" name="Google Shape;68;p3"/>
          <p:cNvSpPr txBox="1">
            <a:spLocks noGrp="1"/>
          </p:cNvSpPr>
          <p:nvPr>
            <p:ph type="subTitle" idx="4294967295"/>
          </p:nvPr>
        </p:nvSpPr>
        <p:spPr>
          <a:xfrm>
            <a:off x="1185777" y="2064069"/>
            <a:ext cx="6266584" cy="2409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Fira Sans Light"/>
              <a:buNone/>
            </a:pPr>
            <a:r>
              <a:rPr lang="en-US" sz="20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I am Mahesh Sharma</a:t>
            </a:r>
            <a:endParaRPr sz="2000" b="1" i="0" u="none" strike="noStrike" cap="none">
              <a:solidFill>
                <a:schemeClr val="dk1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I am here because presentation of my project that name is WireCart</a:t>
            </a:r>
            <a:endParaRPr sz="2000" b="0" i="0" u="none" strike="noStrike" cap="none">
              <a:solidFill>
                <a:schemeClr val="dk1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You can find me at @TechstarMahesh</a:t>
            </a:r>
            <a:endParaRPr sz="2000" b="1" i="0" u="none" strike="noStrike" cap="none">
              <a:solidFill>
                <a:schemeClr val="dk1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sp>
        <p:nvSpPr>
          <p:cNvPr id="69" name="Google Shape;69;p3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sp>
        <p:nvSpPr>
          <p:cNvPr id="70" name="Google Shape;70;p3"/>
          <p:cNvSpPr/>
          <p:nvPr/>
        </p:nvSpPr>
        <p:spPr>
          <a:xfrm>
            <a:off x="7366595" y="0"/>
            <a:ext cx="1777412" cy="5143500"/>
          </a:xfrm>
          <a:custGeom>
            <a:avLst/>
            <a:gdLst/>
            <a:ahLst/>
            <a:cxnLst/>
            <a:rect l="l" t="t" r="r" b="b"/>
            <a:pathLst>
              <a:path w="2369883" h="6858000" extrusionOk="0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34901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1" name="Google Shape;71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868" y="69272"/>
            <a:ext cx="1414463" cy="563104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652654" y="126336"/>
            <a:ext cx="1382486" cy="448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4"/>
          <p:cNvSpPr txBox="1">
            <a:spLocks noGrp="1"/>
          </p:cNvSpPr>
          <p:nvPr>
            <p:ph type="ctrTitle"/>
          </p:nvPr>
        </p:nvSpPr>
        <p:spPr>
          <a:xfrm>
            <a:off x="637309" y="339436"/>
            <a:ext cx="5784273" cy="7672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78" name="Google Shape;78;p4"/>
          <p:cNvSpPr txBox="1">
            <a:spLocks noGrp="1"/>
          </p:cNvSpPr>
          <p:nvPr>
            <p:ph type="subTitle" idx="1"/>
          </p:nvPr>
        </p:nvSpPr>
        <p:spPr>
          <a:xfrm>
            <a:off x="637309" y="1106642"/>
            <a:ext cx="5040600" cy="36801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000"/>
              <a:t>Introduction</a:t>
            </a:r>
            <a:endParaRPr/>
          </a:p>
          <a:p>
            <a:pPr marL="34290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000"/>
              <a:t>Objective of Project</a:t>
            </a:r>
            <a:endParaRPr/>
          </a:p>
          <a:p>
            <a:pPr marL="34290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000"/>
              <a:t>Technology i used</a:t>
            </a:r>
            <a:endParaRPr/>
          </a:p>
          <a:p>
            <a:pPr marL="34290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000"/>
              <a:t>SQL Table relation</a:t>
            </a:r>
            <a:endParaRPr/>
          </a:p>
          <a:p>
            <a:pPr marL="34290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000"/>
              <a:t>Project Overview. </a:t>
            </a:r>
            <a:endParaRPr/>
          </a:p>
          <a:p>
            <a:pPr marL="34290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000"/>
              <a:t>Future of project</a:t>
            </a:r>
            <a:endParaRPr/>
          </a:p>
          <a:p>
            <a:pPr marL="34290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000"/>
              <a:t>Flow of Project</a:t>
            </a:r>
            <a:endParaRPr/>
          </a:p>
          <a:p>
            <a:pPr marL="34290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000"/>
              <a:t>Conclusion</a:t>
            </a:r>
            <a:endParaRPr sz="2000"/>
          </a:p>
          <a:p>
            <a:pPr marL="342900" lvl="0" indent="-1905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Font typeface="Arial"/>
              <a:buNone/>
            </a:pPr>
            <a:endParaRPr sz="2000"/>
          </a:p>
          <a:p>
            <a:pPr marL="342900" lvl="0" indent="-1905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400"/>
              <a:buFont typeface="Arial"/>
              <a:buNone/>
            </a:pPr>
            <a:endParaRPr sz="2000"/>
          </a:p>
        </p:txBody>
      </p:sp>
      <p:sp>
        <p:nvSpPr>
          <p:cNvPr id="79" name="Google Shape;79;p4"/>
          <p:cNvSpPr/>
          <p:nvPr/>
        </p:nvSpPr>
        <p:spPr>
          <a:xfrm>
            <a:off x="7062378" y="2810300"/>
            <a:ext cx="1204570" cy="2326298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700" scaled="0"/>
                </a:gradFill>
                <a:latin typeface="Fira Sans"/>
              </a:rPr>
              <a:t>1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5"/>
          <p:cNvSpPr/>
          <p:nvPr/>
        </p:nvSpPr>
        <p:spPr>
          <a:xfrm>
            <a:off x="7765453" y="0"/>
            <a:ext cx="1378552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29803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5"/>
          <p:cNvSpPr txBox="1">
            <a:spLocks noGrp="1"/>
          </p:cNvSpPr>
          <p:nvPr>
            <p:ph type="ctrTitle" idx="4294967295"/>
          </p:nvPr>
        </p:nvSpPr>
        <p:spPr>
          <a:xfrm>
            <a:off x="772173" y="531188"/>
            <a:ext cx="69171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Clr>
                <a:schemeClr val="accent1"/>
              </a:buClr>
              <a:buSzPts val="3200"/>
              <a:buFont typeface="Fira Sans SemiBold"/>
              <a:buNone/>
            </a:pPr>
            <a:r>
              <a:rPr lang="en-US" sz="54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Objective of Project</a:t>
            </a:r>
            <a:endParaRPr/>
          </a:p>
        </p:txBody>
      </p:sp>
      <p:sp>
        <p:nvSpPr>
          <p:cNvPr id="86" name="Google Shape;86;p5"/>
          <p:cNvSpPr txBox="1">
            <a:spLocks noGrp="1"/>
          </p:cNvSpPr>
          <p:nvPr>
            <p:ph type="subTitle" idx="4294967295"/>
          </p:nvPr>
        </p:nvSpPr>
        <p:spPr>
          <a:xfrm>
            <a:off x="772173" y="1869355"/>
            <a:ext cx="6120463" cy="27857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Fira Sans Light"/>
              <a:buChar char="-"/>
            </a:pPr>
            <a:r>
              <a:rPr lang="en-US" sz="32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Sell our product. 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Fira Sans Light"/>
              <a:buChar char="-"/>
            </a:pPr>
            <a:r>
              <a:rPr lang="en-US" sz="32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Automate our business. 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Fira Sans Light"/>
              <a:buChar char="-"/>
            </a:pPr>
            <a:r>
              <a:rPr lang="en-US" sz="32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Add new product or delete. 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Fira Sans Light"/>
              <a:buChar char="-"/>
            </a:pPr>
            <a:r>
              <a:rPr lang="en-US" sz="32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Admin/User Panel. 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Fira Sans Light"/>
              <a:buChar char="-"/>
            </a:pPr>
            <a:r>
              <a:rPr lang="en-US" sz="32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Order and cancel. </a:t>
            </a:r>
            <a:endParaRPr/>
          </a:p>
        </p:txBody>
      </p:sp>
      <p:sp>
        <p:nvSpPr>
          <p:cNvPr id="87" name="Google Shape;87;p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88" name="Google Shape;88;p5"/>
          <p:cNvSpPr/>
          <p:nvPr/>
        </p:nvSpPr>
        <p:spPr>
          <a:xfrm>
            <a:off x="7366595" y="0"/>
            <a:ext cx="1777412" cy="5143500"/>
          </a:xfrm>
          <a:custGeom>
            <a:avLst/>
            <a:gdLst/>
            <a:ahLst/>
            <a:cxnLst/>
            <a:rect l="l" t="t" r="r" b="b"/>
            <a:pathLst>
              <a:path w="2369883" h="6858000" extrusionOk="0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34901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9" name="Google Shape;89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868" y="69272"/>
            <a:ext cx="1414463" cy="563104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947380" y="126986"/>
            <a:ext cx="1381125" cy="44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6"/>
          <p:cNvSpPr/>
          <p:nvPr/>
        </p:nvSpPr>
        <p:spPr>
          <a:xfrm>
            <a:off x="7765453" y="0"/>
            <a:ext cx="1378552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29803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6"/>
          <p:cNvSpPr txBox="1">
            <a:spLocks noGrp="1"/>
          </p:cNvSpPr>
          <p:nvPr>
            <p:ph type="ctrTitle" idx="4294967295"/>
          </p:nvPr>
        </p:nvSpPr>
        <p:spPr>
          <a:xfrm>
            <a:off x="772173" y="531188"/>
            <a:ext cx="69171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Clr>
                <a:schemeClr val="accent1"/>
              </a:buClr>
              <a:buSzPts val="3200"/>
              <a:buFont typeface="Fira Sans SemiBold"/>
              <a:buNone/>
            </a:pPr>
            <a:r>
              <a:rPr lang="en-US" sz="5400"/>
              <a:t>Customer</a:t>
            </a:r>
            <a:r>
              <a:rPr lang="en-US" sz="54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 use-case</a:t>
            </a:r>
            <a:endParaRPr sz="5400" b="0" i="0" u="none" strike="noStrike" cap="none">
              <a:solidFill>
                <a:schemeClr val="accent1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  <p:sp>
        <p:nvSpPr>
          <p:cNvPr id="97" name="Google Shape;97;p6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7366595" y="0"/>
            <a:ext cx="1777412" cy="5143500"/>
          </a:xfrm>
          <a:custGeom>
            <a:avLst/>
            <a:gdLst/>
            <a:ahLst/>
            <a:cxnLst/>
            <a:rect l="l" t="t" r="r" b="b"/>
            <a:pathLst>
              <a:path w="2369883" h="6858000" extrusionOk="0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34901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9" name="Google Shape;99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868" y="69272"/>
            <a:ext cx="1414463" cy="5631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947380" y="126986"/>
            <a:ext cx="1381125" cy="44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740718" y="1462476"/>
            <a:ext cx="5180782" cy="36113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"/>
          <p:cNvSpPr/>
          <p:nvPr/>
        </p:nvSpPr>
        <p:spPr>
          <a:xfrm>
            <a:off x="7765453" y="0"/>
            <a:ext cx="1378552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29803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7"/>
          <p:cNvSpPr txBox="1">
            <a:spLocks noGrp="1"/>
          </p:cNvSpPr>
          <p:nvPr>
            <p:ph type="ctrTitle" idx="4294967295"/>
          </p:nvPr>
        </p:nvSpPr>
        <p:spPr>
          <a:xfrm>
            <a:off x="772173" y="531188"/>
            <a:ext cx="69171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Clr>
                <a:schemeClr val="accent1"/>
              </a:buClr>
              <a:buSzPts val="3200"/>
              <a:buFont typeface="Fira Sans SemiBold"/>
              <a:buNone/>
            </a:pPr>
            <a:r>
              <a:rPr lang="en-US" sz="54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Admin use-case</a:t>
            </a:r>
            <a:endParaRPr sz="5400" b="0" i="0" u="none" strike="noStrike" cap="none">
              <a:solidFill>
                <a:schemeClr val="accent1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  <p:sp>
        <p:nvSpPr>
          <p:cNvPr id="108" name="Google Shape;108;p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sp>
        <p:nvSpPr>
          <p:cNvPr id="109" name="Google Shape;109;p7"/>
          <p:cNvSpPr/>
          <p:nvPr/>
        </p:nvSpPr>
        <p:spPr>
          <a:xfrm>
            <a:off x="7366595" y="0"/>
            <a:ext cx="1777412" cy="5143500"/>
          </a:xfrm>
          <a:custGeom>
            <a:avLst/>
            <a:gdLst/>
            <a:ahLst/>
            <a:cxnLst/>
            <a:rect l="l" t="t" r="r" b="b"/>
            <a:pathLst>
              <a:path w="2369883" h="6858000" extrusionOk="0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34901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0" name="Google Shape;110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868" y="69272"/>
            <a:ext cx="1414463" cy="5631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947380" y="126986"/>
            <a:ext cx="1381125" cy="44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402511" y="1630680"/>
            <a:ext cx="4774207" cy="3256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/>
            </a:gs>
            <a:gs pos="100000">
              <a:schemeClr val="dk1"/>
            </a:gs>
          </a:gsLst>
          <a:lin ang="0" scaled="0"/>
        </a:gra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8"/>
          <p:cNvSpPr txBox="1">
            <a:spLocks noGrp="1"/>
          </p:cNvSpPr>
          <p:nvPr>
            <p:ph type="body" idx="4294967295"/>
          </p:nvPr>
        </p:nvSpPr>
        <p:spPr>
          <a:xfrm>
            <a:off x="1600127" y="1447158"/>
            <a:ext cx="2643900" cy="2241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Mobile project</a:t>
            </a:r>
            <a:endParaRPr>
              <a:solidFill>
                <a:schemeClr val="lt1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400"/>
              <a:buNone/>
            </a:pPr>
            <a:r>
              <a:rPr lang="en-US" sz="1800">
                <a:solidFill>
                  <a:schemeClr val="lt1"/>
                </a:solidFill>
              </a:rPr>
              <a:t>In Mobile it will be look like this and it is fully responsive</a:t>
            </a:r>
            <a:endParaRPr/>
          </a:p>
        </p:txBody>
      </p:sp>
      <p:sp>
        <p:nvSpPr>
          <p:cNvPr id="118" name="Google Shape;118;p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grpSp>
        <p:nvGrpSpPr>
          <p:cNvPr id="119" name="Google Shape;119;p8"/>
          <p:cNvGrpSpPr/>
          <p:nvPr/>
        </p:nvGrpSpPr>
        <p:grpSpPr>
          <a:xfrm>
            <a:off x="5124600" y="373572"/>
            <a:ext cx="2119546" cy="4396359"/>
            <a:chOff x="2547150" y="238125"/>
            <a:chExt cx="2525675" cy="5238750"/>
          </a:xfrm>
        </p:grpSpPr>
        <p:sp>
          <p:nvSpPr>
            <p:cNvPr id="120" name="Google Shape;120;p8"/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8"/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rgbClr val="FFFF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8"/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rgbClr val="FFFF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8"/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rgbClr val="FFFF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24" name="Google Shape;124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74673" y="768228"/>
            <a:ext cx="2008909" cy="35991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/>
            </a:gs>
            <a:gs pos="100000">
              <a:schemeClr val="dk1"/>
            </a:gs>
          </a:gsLst>
          <a:lin ang="0" scaled="0"/>
        </a:grad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grpSp>
        <p:nvGrpSpPr>
          <p:cNvPr id="130" name="Google Shape;130;p9"/>
          <p:cNvGrpSpPr/>
          <p:nvPr/>
        </p:nvGrpSpPr>
        <p:grpSpPr>
          <a:xfrm>
            <a:off x="4783102" y="465959"/>
            <a:ext cx="2736410" cy="4222433"/>
            <a:chOff x="2112475" y="238125"/>
            <a:chExt cx="3395050" cy="5238750"/>
          </a:xfrm>
        </p:grpSpPr>
        <p:sp>
          <p:nvSpPr>
            <p:cNvPr id="131" name="Google Shape;131;p9"/>
            <p:cNvSpPr/>
            <p:nvPr/>
          </p:nvSpPr>
          <p:spPr>
            <a:xfrm>
              <a:off x="2112475" y="238125"/>
              <a:ext cx="3395050" cy="5238750"/>
            </a:xfrm>
            <a:custGeom>
              <a:avLst/>
              <a:gdLst/>
              <a:ahLst/>
              <a:cxnLst/>
              <a:rect l="l" t="t" r="r" b="b"/>
              <a:pathLst>
                <a:path w="135802" h="209550" extrusionOk="0">
                  <a:moveTo>
                    <a:pt x="132205" y="18886"/>
                  </a:moveTo>
                  <a:lnTo>
                    <a:pt x="132205" y="190364"/>
                  </a:lnTo>
                  <a:lnTo>
                    <a:pt x="3597" y="190364"/>
                  </a:lnTo>
                  <a:lnTo>
                    <a:pt x="3597" y="18886"/>
                  </a:lnTo>
                  <a:close/>
                  <a:moveTo>
                    <a:pt x="8019" y="0"/>
                  </a:moveTo>
                  <a:lnTo>
                    <a:pt x="7270" y="75"/>
                  </a:lnTo>
                  <a:lnTo>
                    <a:pt x="6445" y="150"/>
                  </a:lnTo>
                  <a:lnTo>
                    <a:pt x="5696" y="375"/>
                  </a:lnTo>
                  <a:lnTo>
                    <a:pt x="4946" y="600"/>
                  </a:lnTo>
                  <a:lnTo>
                    <a:pt x="4197" y="974"/>
                  </a:lnTo>
                  <a:lnTo>
                    <a:pt x="3522" y="1349"/>
                  </a:lnTo>
                  <a:lnTo>
                    <a:pt x="2923" y="1874"/>
                  </a:lnTo>
                  <a:lnTo>
                    <a:pt x="2323" y="2323"/>
                  </a:lnTo>
                  <a:lnTo>
                    <a:pt x="1874" y="2923"/>
                  </a:lnTo>
                  <a:lnTo>
                    <a:pt x="1349" y="3522"/>
                  </a:lnTo>
                  <a:lnTo>
                    <a:pt x="974" y="4197"/>
                  </a:lnTo>
                  <a:lnTo>
                    <a:pt x="600" y="4946"/>
                  </a:lnTo>
                  <a:lnTo>
                    <a:pt x="375" y="5696"/>
                  </a:lnTo>
                  <a:lnTo>
                    <a:pt x="150" y="6445"/>
                  </a:lnTo>
                  <a:lnTo>
                    <a:pt x="75" y="7270"/>
                  </a:lnTo>
                  <a:lnTo>
                    <a:pt x="0" y="8019"/>
                  </a:lnTo>
                  <a:lnTo>
                    <a:pt x="0" y="201531"/>
                  </a:lnTo>
                  <a:lnTo>
                    <a:pt x="75" y="202280"/>
                  </a:lnTo>
                  <a:lnTo>
                    <a:pt x="150" y="203105"/>
                  </a:lnTo>
                  <a:lnTo>
                    <a:pt x="375" y="203854"/>
                  </a:lnTo>
                  <a:lnTo>
                    <a:pt x="600" y="204604"/>
                  </a:lnTo>
                  <a:lnTo>
                    <a:pt x="974" y="205353"/>
                  </a:lnTo>
                  <a:lnTo>
                    <a:pt x="1349" y="206028"/>
                  </a:lnTo>
                  <a:lnTo>
                    <a:pt x="1874" y="206627"/>
                  </a:lnTo>
                  <a:lnTo>
                    <a:pt x="2323" y="207227"/>
                  </a:lnTo>
                  <a:lnTo>
                    <a:pt x="2923" y="207676"/>
                  </a:lnTo>
                  <a:lnTo>
                    <a:pt x="3522" y="208201"/>
                  </a:lnTo>
                  <a:lnTo>
                    <a:pt x="4197" y="208576"/>
                  </a:lnTo>
                  <a:lnTo>
                    <a:pt x="4946" y="208950"/>
                  </a:lnTo>
                  <a:lnTo>
                    <a:pt x="5696" y="209175"/>
                  </a:lnTo>
                  <a:lnTo>
                    <a:pt x="6445" y="209400"/>
                  </a:lnTo>
                  <a:lnTo>
                    <a:pt x="7270" y="209475"/>
                  </a:lnTo>
                  <a:lnTo>
                    <a:pt x="8019" y="209550"/>
                  </a:lnTo>
                  <a:lnTo>
                    <a:pt x="127783" y="209550"/>
                  </a:lnTo>
                  <a:lnTo>
                    <a:pt x="128532" y="209475"/>
                  </a:lnTo>
                  <a:lnTo>
                    <a:pt x="129357" y="209400"/>
                  </a:lnTo>
                  <a:lnTo>
                    <a:pt x="130106" y="209175"/>
                  </a:lnTo>
                  <a:lnTo>
                    <a:pt x="130856" y="208950"/>
                  </a:lnTo>
                  <a:lnTo>
                    <a:pt x="131605" y="208576"/>
                  </a:lnTo>
                  <a:lnTo>
                    <a:pt x="132280" y="208201"/>
                  </a:lnTo>
                  <a:lnTo>
                    <a:pt x="132879" y="207676"/>
                  </a:lnTo>
                  <a:lnTo>
                    <a:pt x="133479" y="207227"/>
                  </a:lnTo>
                  <a:lnTo>
                    <a:pt x="133928" y="206627"/>
                  </a:lnTo>
                  <a:lnTo>
                    <a:pt x="134453" y="206028"/>
                  </a:lnTo>
                  <a:lnTo>
                    <a:pt x="134828" y="205353"/>
                  </a:lnTo>
                  <a:lnTo>
                    <a:pt x="135202" y="204604"/>
                  </a:lnTo>
                  <a:lnTo>
                    <a:pt x="135427" y="203854"/>
                  </a:lnTo>
                  <a:lnTo>
                    <a:pt x="135652" y="203105"/>
                  </a:lnTo>
                  <a:lnTo>
                    <a:pt x="135727" y="202280"/>
                  </a:lnTo>
                  <a:lnTo>
                    <a:pt x="135802" y="201531"/>
                  </a:lnTo>
                  <a:lnTo>
                    <a:pt x="135802" y="8019"/>
                  </a:lnTo>
                  <a:lnTo>
                    <a:pt x="135727" y="7270"/>
                  </a:lnTo>
                  <a:lnTo>
                    <a:pt x="135652" y="6445"/>
                  </a:lnTo>
                  <a:lnTo>
                    <a:pt x="135427" y="5696"/>
                  </a:lnTo>
                  <a:lnTo>
                    <a:pt x="135202" y="4946"/>
                  </a:lnTo>
                  <a:lnTo>
                    <a:pt x="134828" y="4197"/>
                  </a:lnTo>
                  <a:lnTo>
                    <a:pt x="134453" y="3522"/>
                  </a:lnTo>
                  <a:lnTo>
                    <a:pt x="133928" y="2923"/>
                  </a:lnTo>
                  <a:lnTo>
                    <a:pt x="133479" y="2323"/>
                  </a:lnTo>
                  <a:lnTo>
                    <a:pt x="132879" y="1874"/>
                  </a:lnTo>
                  <a:lnTo>
                    <a:pt x="132280" y="1349"/>
                  </a:lnTo>
                  <a:lnTo>
                    <a:pt x="131605" y="974"/>
                  </a:lnTo>
                  <a:lnTo>
                    <a:pt x="130856" y="600"/>
                  </a:lnTo>
                  <a:lnTo>
                    <a:pt x="130106" y="375"/>
                  </a:lnTo>
                  <a:lnTo>
                    <a:pt x="129357" y="150"/>
                  </a:lnTo>
                  <a:lnTo>
                    <a:pt x="128532" y="75"/>
                  </a:lnTo>
                  <a:lnTo>
                    <a:pt x="12778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9"/>
            <p:cNvSpPr/>
            <p:nvPr/>
          </p:nvSpPr>
          <p:spPr>
            <a:xfrm>
              <a:off x="3671350" y="5147100"/>
              <a:ext cx="279175" cy="179900"/>
            </a:xfrm>
            <a:custGeom>
              <a:avLst/>
              <a:gdLst/>
              <a:ahLst/>
              <a:cxnLst/>
              <a:rect l="l" t="t" r="r" b="b"/>
              <a:pathLst>
                <a:path w="11167" h="7196" extrusionOk="0">
                  <a:moveTo>
                    <a:pt x="3597" y="0"/>
                  </a:moveTo>
                  <a:lnTo>
                    <a:pt x="2848" y="75"/>
                  </a:lnTo>
                  <a:lnTo>
                    <a:pt x="2173" y="300"/>
                  </a:lnTo>
                  <a:lnTo>
                    <a:pt x="1574" y="600"/>
                  </a:lnTo>
                  <a:lnTo>
                    <a:pt x="1049" y="1050"/>
                  </a:lnTo>
                  <a:lnTo>
                    <a:pt x="600" y="1574"/>
                  </a:lnTo>
                  <a:lnTo>
                    <a:pt x="300" y="2174"/>
                  </a:lnTo>
                  <a:lnTo>
                    <a:pt x="75" y="2848"/>
                  </a:lnTo>
                  <a:lnTo>
                    <a:pt x="0" y="3598"/>
                  </a:lnTo>
                  <a:lnTo>
                    <a:pt x="75" y="4347"/>
                  </a:lnTo>
                  <a:lnTo>
                    <a:pt x="300" y="5022"/>
                  </a:lnTo>
                  <a:lnTo>
                    <a:pt x="600" y="5621"/>
                  </a:lnTo>
                  <a:lnTo>
                    <a:pt x="1049" y="6146"/>
                  </a:lnTo>
                  <a:lnTo>
                    <a:pt x="1574" y="6596"/>
                  </a:lnTo>
                  <a:lnTo>
                    <a:pt x="2173" y="6896"/>
                  </a:lnTo>
                  <a:lnTo>
                    <a:pt x="2848" y="7120"/>
                  </a:lnTo>
                  <a:lnTo>
                    <a:pt x="3597" y="7195"/>
                  </a:lnTo>
                  <a:lnTo>
                    <a:pt x="7644" y="7195"/>
                  </a:lnTo>
                  <a:lnTo>
                    <a:pt x="8319" y="7120"/>
                  </a:lnTo>
                  <a:lnTo>
                    <a:pt x="8994" y="6896"/>
                  </a:lnTo>
                  <a:lnTo>
                    <a:pt x="9593" y="6596"/>
                  </a:lnTo>
                  <a:lnTo>
                    <a:pt x="10118" y="6146"/>
                  </a:lnTo>
                  <a:lnTo>
                    <a:pt x="10567" y="5621"/>
                  </a:lnTo>
                  <a:lnTo>
                    <a:pt x="10867" y="5022"/>
                  </a:lnTo>
                  <a:lnTo>
                    <a:pt x="11092" y="4347"/>
                  </a:lnTo>
                  <a:lnTo>
                    <a:pt x="11167" y="3598"/>
                  </a:lnTo>
                  <a:lnTo>
                    <a:pt x="11092" y="2848"/>
                  </a:lnTo>
                  <a:lnTo>
                    <a:pt x="10867" y="2174"/>
                  </a:lnTo>
                  <a:lnTo>
                    <a:pt x="10567" y="1574"/>
                  </a:lnTo>
                  <a:lnTo>
                    <a:pt x="10118" y="1050"/>
                  </a:lnTo>
                  <a:lnTo>
                    <a:pt x="9593" y="600"/>
                  </a:lnTo>
                  <a:lnTo>
                    <a:pt x="8994" y="300"/>
                  </a:lnTo>
                  <a:lnTo>
                    <a:pt x="8319" y="75"/>
                  </a:lnTo>
                  <a:lnTo>
                    <a:pt x="7644" y="0"/>
                  </a:lnTo>
                  <a:close/>
                </a:path>
              </a:pathLst>
            </a:custGeom>
            <a:solidFill>
              <a:srgbClr val="FFFF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9"/>
            <p:cNvSpPr/>
            <p:nvPr/>
          </p:nvSpPr>
          <p:spPr>
            <a:xfrm>
              <a:off x="3650725" y="446100"/>
              <a:ext cx="54375" cy="54350"/>
            </a:xfrm>
            <a:custGeom>
              <a:avLst/>
              <a:gdLst/>
              <a:ahLst/>
              <a:cxnLst/>
              <a:rect l="l" t="t" r="r" b="b"/>
              <a:pathLst>
                <a:path w="2175" h="2174" extrusionOk="0">
                  <a:moveTo>
                    <a:pt x="1125" y="0"/>
                  </a:moveTo>
                  <a:lnTo>
                    <a:pt x="825" y="75"/>
                  </a:lnTo>
                  <a:lnTo>
                    <a:pt x="675" y="75"/>
                  </a:lnTo>
                  <a:lnTo>
                    <a:pt x="450" y="225"/>
                  </a:lnTo>
                  <a:lnTo>
                    <a:pt x="300" y="300"/>
                  </a:lnTo>
                  <a:lnTo>
                    <a:pt x="225" y="525"/>
                  </a:lnTo>
                  <a:lnTo>
                    <a:pt x="76" y="675"/>
                  </a:lnTo>
                  <a:lnTo>
                    <a:pt x="1" y="824"/>
                  </a:lnTo>
                  <a:lnTo>
                    <a:pt x="1" y="1124"/>
                  </a:lnTo>
                  <a:lnTo>
                    <a:pt x="1" y="1349"/>
                  </a:lnTo>
                  <a:lnTo>
                    <a:pt x="76" y="1499"/>
                  </a:lnTo>
                  <a:lnTo>
                    <a:pt x="225" y="1649"/>
                  </a:lnTo>
                  <a:lnTo>
                    <a:pt x="300" y="1874"/>
                  </a:lnTo>
                  <a:lnTo>
                    <a:pt x="450" y="2024"/>
                  </a:lnTo>
                  <a:lnTo>
                    <a:pt x="675" y="2099"/>
                  </a:lnTo>
                  <a:lnTo>
                    <a:pt x="825" y="2173"/>
                  </a:lnTo>
                  <a:lnTo>
                    <a:pt x="1275" y="2173"/>
                  </a:lnTo>
                  <a:lnTo>
                    <a:pt x="1500" y="2099"/>
                  </a:lnTo>
                  <a:lnTo>
                    <a:pt x="1649" y="2024"/>
                  </a:lnTo>
                  <a:lnTo>
                    <a:pt x="1799" y="1874"/>
                  </a:lnTo>
                  <a:lnTo>
                    <a:pt x="1949" y="1649"/>
                  </a:lnTo>
                  <a:lnTo>
                    <a:pt x="2099" y="1499"/>
                  </a:lnTo>
                  <a:lnTo>
                    <a:pt x="2099" y="1349"/>
                  </a:lnTo>
                  <a:lnTo>
                    <a:pt x="2174" y="1124"/>
                  </a:lnTo>
                  <a:lnTo>
                    <a:pt x="2099" y="824"/>
                  </a:lnTo>
                  <a:lnTo>
                    <a:pt x="2099" y="675"/>
                  </a:lnTo>
                  <a:lnTo>
                    <a:pt x="1949" y="525"/>
                  </a:lnTo>
                  <a:lnTo>
                    <a:pt x="1799" y="300"/>
                  </a:lnTo>
                  <a:lnTo>
                    <a:pt x="1649" y="225"/>
                  </a:lnTo>
                  <a:lnTo>
                    <a:pt x="1500" y="75"/>
                  </a:lnTo>
                  <a:lnTo>
                    <a:pt x="1275" y="75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rgbClr val="FFFF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9"/>
            <p:cNvSpPr/>
            <p:nvPr/>
          </p:nvSpPr>
          <p:spPr>
            <a:xfrm>
              <a:off x="3761275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4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0" y="1200"/>
                  </a:lnTo>
                  <a:lnTo>
                    <a:pt x="75" y="1575"/>
                  </a:lnTo>
                  <a:lnTo>
                    <a:pt x="0" y="2024"/>
                  </a:lnTo>
                  <a:lnTo>
                    <a:pt x="75" y="2399"/>
                  </a:lnTo>
                  <a:lnTo>
                    <a:pt x="150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4" y="3973"/>
                  </a:lnTo>
                  <a:lnTo>
                    <a:pt x="2399" y="3973"/>
                  </a:lnTo>
                  <a:lnTo>
                    <a:pt x="2773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3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rgbClr val="FFFF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5" name="Google Shape;135;p9"/>
          <p:cNvSpPr txBox="1">
            <a:spLocks noGrp="1"/>
          </p:cNvSpPr>
          <p:nvPr>
            <p:ph type="body" idx="4294967295"/>
          </p:nvPr>
        </p:nvSpPr>
        <p:spPr>
          <a:xfrm>
            <a:off x="1537782" y="1830273"/>
            <a:ext cx="2643900" cy="1486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Tablet project</a:t>
            </a:r>
            <a:endParaRPr>
              <a:solidFill>
                <a:schemeClr val="lt1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400"/>
              <a:buNone/>
            </a:pPr>
            <a:r>
              <a:rPr lang="en-US" sz="1800">
                <a:solidFill>
                  <a:schemeClr val="lt1"/>
                </a:solidFill>
              </a:rPr>
              <a:t>In Tab it will be look like this and it is fully responsive</a:t>
            </a:r>
            <a:endParaRPr/>
          </a:p>
        </p:txBody>
      </p:sp>
      <p:pic>
        <p:nvPicPr>
          <p:cNvPr id="136" name="Google Shape;136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858943" y="845001"/>
            <a:ext cx="2580947" cy="34567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Alonso template">
  <a:themeElements>
    <a:clrScheme name="Custom 347">
      <a:dk1>
        <a:srgbClr val="410433"/>
      </a:dk1>
      <a:lt1>
        <a:srgbClr val="FFFFFF"/>
      </a:lt1>
      <a:dk2>
        <a:srgbClr val="9C9194"/>
      </a:dk2>
      <a:lt2>
        <a:srgbClr val="EBE7E4"/>
      </a:lt2>
      <a:accent1>
        <a:srgbClr val="77063F"/>
      </a:accent1>
      <a:accent2>
        <a:srgbClr val="AC0C5C"/>
      </a:accent2>
      <a:accent3>
        <a:srgbClr val="C7284F"/>
      </a:accent3>
      <a:accent4>
        <a:srgbClr val="FF7154"/>
      </a:accent4>
      <a:accent5>
        <a:srgbClr val="FF963C"/>
      </a:accent5>
      <a:accent6>
        <a:srgbClr val="FAC12B"/>
      </a:accent6>
      <a:hlink>
        <a:srgbClr val="77063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397</Words>
  <Application>Microsoft Office PowerPoint</Application>
  <PresentationFormat>On-screen Show (16:9)</PresentationFormat>
  <Paragraphs>162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Arial</vt:lpstr>
      <vt:lpstr>Fira Sans Light</vt:lpstr>
      <vt:lpstr>Fira Sans</vt:lpstr>
      <vt:lpstr>Fira Sans SemiBold</vt:lpstr>
      <vt:lpstr>Calibri</vt:lpstr>
      <vt:lpstr>Alonso template</vt:lpstr>
      <vt:lpstr>E-Commerce website in Django</vt:lpstr>
      <vt:lpstr>Introduction</vt:lpstr>
      <vt:lpstr>Hello!</vt:lpstr>
      <vt:lpstr>Contents</vt:lpstr>
      <vt:lpstr>Objective of Project</vt:lpstr>
      <vt:lpstr>Customer use-case</vt:lpstr>
      <vt:lpstr>Admin use-case</vt:lpstr>
      <vt:lpstr>PowerPoint Presentation</vt:lpstr>
      <vt:lpstr>PowerPoint Presentation</vt:lpstr>
      <vt:lpstr>PowerPoint Presentation</vt:lpstr>
      <vt:lpstr>Used Technology</vt:lpstr>
      <vt:lpstr>Module i use to make project</vt:lpstr>
      <vt:lpstr>SQL Table relation</vt:lpstr>
      <vt:lpstr>Lets shopping by WireCard</vt:lpstr>
      <vt:lpstr>Do Regiraction</vt:lpstr>
      <vt:lpstr>Product Details</vt:lpstr>
      <vt:lpstr>Buy and Click on Place order</vt:lpstr>
      <vt:lpstr>When you click on continue your order will placed</vt:lpstr>
      <vt:lpstr>In admin panel you product shown</vt:lpstr>
      <vt:lpstr>Roadmap to make my project</vt:lpstr>
      <vt:lpstr>Future of Project</vt:lpstr>
      <vt:lpstr>Conclusion</vt:lpstr>
      <vt:lpstr>Thank you everyone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E-Commerce website in Django</dc:title>
  <dc:creator>Mahesh Sharma</dc:creator>
  <cp:lastModifiedBy>Mahesh Sharma</cp:lastModifiedBy>
  <cp:revision>2</cp:revision>
  <dcterms:modified xsi:type="dcterms:W3CDTF">2022-06-30T19:33:49Z</dcterms:modified>
</cp:coreProperties>
</file>